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"/>
  </p:notesMasterIdLst>
  <p:handoutMasterIdLst>
    <p:handoutMasterId r:id="rId4"/>
  </p:handoutMasterIdLst>
  <p:sldIdLst>
    <p:sldId id="260" r:id="rId2"/>
  </p:sldIdLst>
  <p:sldSz cx="25203150" cy="36004500"/>
  <p:notesSz cx="6858000" cy="9144000"/>
  <p:defaultTextStyle>
    <a:defPPr>
      <a:defRPr lang="es-CO"/>
    </a:defPPr>
    <a:lvl1pPr marL="0" algn="l" defTabSz="3497580" rtl="0" eaLnBrk="1" latinLnBrk="0" hangingPunct="1">
      <a:defRPr sz="6900" kern="1200">
        <a:solidFill>
          <a:schemeClr val="tx1"/>
        </a:solidFill>
        <a:latin typeface="+mn-lt"/>
        <a:ea typeface="+mn-ea"/>
        <a:cs typeface="+mn-cs"/>
      </a:defRPr>
    </a:lvl1pPr>
    <a:lvl2pPr marL="1748790" algn="l" defTabSz="3497580" rtl="0" eaLnBrk="1" latinLnBrk="0" hangingPunct="1">
      <a:defRPr sz="6900" kern="1200">
        <a:solidFill>
          <a:schemeClr val="tx1"/>
        </a:solidFill>
        <a:latin typeface="+mn-lt"/>
        <a:ea typeface="+mn-ea"/>
        <a:cs typeface="+mn-cs"/>
      </a:defRPr>
    </a:lvl2pPr>
    <a:lvl3pPr marL="3497580" algn="l" defTabSz="3497580" rtl="0" eaLnBrk="1" latinLnBrk="0" hangingPunct="1">
      <a:defRPr sz="6900" kern="1200">
        <a:solidFill>
          <a:schemeClr val="tx1"/>
        </a:solidFill>
        <a:latin typeface="+mn-lt"/>
        <a:ea typeface="+mn-ea"/>
        <a:cs typeface="+mn-cs"/>
      </a:defRPr>
    </a:lvl3pPr>
    <a:lvl4pPr marL="5246370" algn="l" defTabSz="3497580" rtl="0" eaLnBrk="1" latinLnBrk="0" hangingPunct="1">
      <a:defRPr sz="6900" kern="1200">
        <a:solidFill>
          <a:schemeClr val="tx1"/>
        </a:solidFill>
        <a:latin typeface="+mn-lt"/>
        <a:ea typeface="+mn-ea"/>
        <a:cs typeface="+mn-cs"/>
      </a:defRPr>
    </a:lvl4pPr>
    <a:lvl5pPr marL="6995160" algn="l" defTabSz="3497580" rtl="0" eaLnBrk="1" latinLnBrk="0" hangingPunct="1">
      <a:defRPr sz="6900" kern="1200">
        <a:solidFill>
          <a:schemeClr val="tx1"/>
        </a:solidFill>
        <a:latin typeface="+mn-lt"/>
        <a:ea typeface="+mn-ea"/>
        <a:cs typeface="+mn-cs"/>
      </a:defRPr>
    </a:lvl5pPr>
    <a:lvl6pPr marL="8743950" algn="l" defTabSz="3497580" rtl="0" eaLnBrk="1" latinLnBrk="0" hangingPunct="1">
      <a:defRPr sz="6900" kern="1200">
        <a:solidFill>
          <a:schemeClr val="tx1"/>
        </a:solidFill>
        <a:latin typeface="+mn-lt"/>
        <a:ea typeface="+mn-ea"/>
        <a:cs typeface="+mn-cs"/>
      </a:defRPr>
    </a:lvl6pPr>
    <a:lvl7pPr marL="10492740" algn="l" defTabSz="3497580" rtl="0" eaLnBrk="1" latinLnBrk="0" hangingPunct="1">
      <a:defRPr sz="6900" kern="1200">
        <a:solidFill>
          <a:schemeClr val="tx1"/>
        </a:solidFill>
        <a:latin typeface="+mn-lt"/>
        <a:ea typeface="+mn-ea"/>
        <a:cs typeface="+mn-cs"/>
      </a:defRPr>
    </a:lvl7pPr>
    <a:lvl8pPr marL="12241530" algn="l" defTabSz="3497580" rtl="0" eaLnBrk="1" latinLnBrk="0" hangingPunct="1">
      <a:defRPr sz="6900" kern="1200">
        <a:solidFill>
          <a:schemeClr val="tx1"/>
        </a:solidFill>
        <a:latin typeface="+mn-lt"/>
        <a:ea typeface="+mn-ea"/>
        <a:cs typeface="+mn-cs"/>
      </a:defRPr>
    </a:lvl8pPr>
    <a:lvl9pPr marL="13990320" algn="l" defTabSz="3497580" rtl="0" eaLnBrk="1" latinLnBrk="0" hangingPunct="1">
      <a:defRPr sz="69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1340">
          <p15:clr>
            <a:srgbClr val="A4A3A4"/>
          </p15:clr>
        </p15:guide>
        <p15:guide id="2" pos="793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4AAE1"/>
    <a:srgbClr val="F7F2D9"/>
    <a:srgbClr val="DBC965"/>
    <a:srgbClr val="295688"/>
    <a:srgbClr val="CC6634"/>
    <a:srgbClr val="668C46"/>
    <a:srgbClr val="663366"/>
    <a:srgbClr val="E66400"/>
    <a:srgbClr val="003399"/>
    <a:srgbClr val="915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599" autoAdjust="0"/>
    <p:restoredTop sz="92136" autoAdjust="0"/>
  </p:normalViewPr>
  <p:slideViewPr>
    <p:cSldViewPr>
      <p:cViewPr>
        <p:scale>
          <a:sx n="50" d="100"/>
          <a:sy n="50" d="100"/>
        </p:scale>
        <p:origin x="1056" y="48"/>
      </p:cViewPr>
      <p:guideLst>
        <p:guide orient="horz" pos="11340"/>
        <p:guide pos="7938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88" d="100"/>
          <a:sy n="88" d="100"/>
        </p:scale>
        <p:origin x="-3858" y="-12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notesMaster" Target="notesMasters/notesMaster1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handoutMaster" Target="handoutMasters/handoutMaster1.xml"/><Relationship Id="rId9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2 Marcador de fecha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0ABEAF-95F9-44D9-8220-B5EB390C6BFF}" type="datetimeFigureOut">
              <a:rPr lang="es-CO" smtClean="0"/>
              <a:t>29/06/2017</a:t>
            </a:fld>
            <a:endParaRPr lang="es-CO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CB9EF3-57EF-49F1-93E1-F89EDA84B7DC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644490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6F7634-1B3E-4B75-9AFF-3044C5A11B66}" type="datetimeFigureOut">
              <a:rPr lang="en-US" smtClean="0"/>
              <a:t>6/29/2017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349500" y="1143000"/>
            <a:ext cx="21590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949036-F578-4529-851F-52C525DBE0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3757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49036-F578-4529-851F-52C525DBE07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6447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5.png"/><Relationship Id="rId7" Type="http://schemas.openxmlformats.org/officeDocument/2006/relationships/image" Target="../media/image54.png"/><Relationship Id="rId2" Type="http://schemas.openxmlformats.org/officeDocument/2006/relationships/image" Target="../media/image4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0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1890236" y="11184739"/>
            <a:ext cx="21422678" cy="771763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CO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3780473" y="20402552"/>
            <a:ext cx="17642205" cy="92011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17487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34975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52463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6995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87439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04927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22415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399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s-CO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2EE88-468A-48F5-896A-B4CE8ACA2C11}" type="datetimeFigureOut">
              <a:rPr lang="es-CO" smtClean="0"/>
              <a:t>29/06/2017</a:t>
            </a:fld>
            <a:endParaRPr lang="es-CO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69A6C-8983-4CE5-98F7-B967F05418B8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0628341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>
          <a:xfrm>
            <a:off x="1224313" y="35262986"/>
            <a:ext cx="4464497" cy="468000"/>
          </a:xfrm>
        </p:spPr>
        <p:txBody>
          <a:bodyPr/>
          <a:lstStyle>
            <a:lvl1pPr>
              <a:defRPr sz="2000" b="1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B402EE88-468A-48F5-896A-B4CE8ACA2C11}" type="datetimeFigureOut">
              <a:rPr lang="es-CO" smtClean="0"/>
              <a:pPr/>
              <a:t>29/06/2017</a:t>
            </a:fld>
            <a:endParaRPr lang="es-CO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18650248" y="35266154"/>
            <a:ext cx="6120680" cy="468000"/>
          </a:xfrm>
        </p:spPr>
        <p:txBody>
          <a:bodyPr/>
          <a:lstStyle>
            <a:lvl1pPr algn="l">
              <a:defRPr sz="2000" b="1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endParaRPr lang="es-CO" dirty="0"/>
          </a:p>
        </p:txBody>
      </p:sp>
      <p:sp>
        <p:nvSpPr>
          <p:cNvPr id="6" name="6 Título"/>
          <p:cNvSpPr>
            <a:spLocks noGrp="1"/>
          </p:cNvSpPr>
          <p:nvPr>
            <p:ph type="title" hasCustomPrompt="1"/>
          </p:nvPr>
        </p:nvSpPr>
        <p:spPr>
          <a:xfrm>
            <a:off x="731101" y="3456794"/>
            <a:ext cx="23760000" cy="1440000"/>
          </a:xfrm>
        </p:spPr>
        <p:txBody>
          <a:bodyPr>
            <a:normAutofit/>
          </a:bodyPr>
          <a:lstStyle>
            <a:lvl1pPr>
              <a:defRPr sz="6000" baseline="0"/>
            </a:lvl1pPr>
          </a:lstStyle>
          <a:p>
            <a:r>
              <a:rPr lang="es-ES" dirty="0"/>
              <a:t>Título del Proyecto</a:t>
            </a:r>
            <a:endParaRPr lang="es-CO" dirty="0"/>
          </a:p>
        </p:txBody>
      </p:sp>
      <p:sp>
        <p:nvSpPr>
          <p:cNvPr id="15" name="14 Marcador de texto"/>
          <p:cNvSpPr>
            <a:spLocks noGrp="1"/>
          </p:cNvSpPr>
          <p:nvPr>
            <p:ph type="body" sz="quarter" idx="13" hasCustomPrompt="1"/>
          </p:nvPr>
        </p:nvSpPr>
        <p:spPr>
          <a:xfrm>
            <a:off x="648247" y="7057036"/>
            <a:ext cx="24050672" cy="1080119"/>
          </a:xfrm>
          <a:blipFill>
            <a:blip r:embed="rId2"/>
            <a:stretch>
              <a:fillRect/>
            </a:stretch>
          </a:blipFill>
        </p:spPr>
        <p:txBody>
          <a:bodyPr>
            <a:noAutofit/>
          </a:bodyPr>
          <a:lstStyle>
            <a:lvl1pPr marL="0" indent="0" algn="ctr">
              <a:buNone/>
              <a:defRPr sz="4800">
                <a:solidFill>
                  <a:schemeClr val="bg1"/>
                </a:solidFill>
                <a:latin typeface="+mj-lt"/>
              </a:defRPr>
            </a:lvl1pPr>
            <a:lvl2pPr marL="1748790" indent="0">
              <a:buNone/>
              <a:defRPr/>
            </a:lvl2pPr>
            <a:lvl3pPr marL="3497580" indent="0">
              <a:buNone/>
              <a:defRPr/>
            </a:lvl3pPr>
            <a:lvl4pPr marL="5246370" indent="0">
              <a:buNone/>
              <a:defRPr/>
            </a:lvl4pPr>
            <a:lvl5pPr marL="6995160" indent="0">
              <a:buNone/>
              <a:defRPr/>
            </a:lvl5pPr>
          </a:lstStyle>
          <a:p>
            <a:pPr lvl="0"/>
            <a:r>
              <a:rPr lang="es-ES" dirty="0"/>
              <a:t>Resumen</a:t>
            </a:r>
            <a:endParaRPr lang="es-CO" dirty="0"/>
          </a:p>
        </p:txBody>
      </p:sp>
      <p:sp>
        <p:nvSpPr>
          <p:cNvPr id="22" name="21 Marcador de texto"/>
          <p:cNvSpPr>
            <a:spLocks noGrp="1"/>
          </p:cNvSpPr>
          <p:nvPr>
            <p:ph type="body" sz="quarter" idx="14" hasCustomPrompt="1"/>
          </p:nvPr>
        </p:nvSpPr>
        <p:spPr>
          <a:xfrm>
            <a:off x="693442" y="8353177"/>
            <a:ext cx="24005479" cy="2088231"/>
          </a:xfrm>
        </p:spPr>
        <p:txBody>
          <a:bodyPr>
            <a:noAutofit/>
          </a:bodyPr>
          <a:lstStyle>
            <a:lvl1pPr marL="0" indent="0">
              <a:buNone/>
              <a:defRPr sz="3600" b="1" i="1"/>
            </a:lvl1pPr>
            <a:lvl2pPr marL="1748790" indent="0">
              <a:buNone/>
              <a:defRPr sz="4400"/>
            </a:lvl2pPr>
            <a:lvl3pPr marL="3497580" indent="0">
              <a:buNone/>
              <a:defRPr sz="3600"/>
            </a:lvl3pPr>
            <a:lvl4pPr marL="5246370" indent="0">
              <a:buNone/>
              <a:defRPr sz="2800"/>
            </a:lvl4pPr>
            <a:lvl5pPr marL="6995160" indent="0">
              <a:buNone/>
              <a:defRPr sz="2800"/>
            </a:lvl5pPr>
          </a:lstStyle>
          <a:p>
            <a:pPr lvl="0"/>
            <a:r>
              <a:rPr lang="es-ES" dirty="0"/>
              <a:t>Resumen del proyecto</a:t>
            </a:r>
          </a:p>
        </p:txBody>
      </p:sp>
      <p:sp>
        <p:nvSpPr>
          <p:cNvPr id="25" name="14 Marcador de texto"/>
          <p:cNvSpPr>
            <a:spLocks noGrp="1"/>
          </p:cNvSpPr>
          <p:nvPr>
            <p:ph type="body" sz="quarter" idx="15" hasCustomPrompt="1"/>
          </p:nvPr>
        </p:nvSpPr>
        <p:spPr>
          <a:xfrm>
            <a:off x="648247" y="10945469"/>
            <a:ext cx="11520000" cy="1080119"/>
          </a:xfrm>
          <a:blipFill>
            <a:blip r:embed="rId3"/>
            <a:stretch>
              <a:fillRect/>
            </a:stretch>
          </a:blipFill>
        </p:spPr>
        <p:txBody>
          <a:bodyPr>
            <a:noAutofit/>
          </a:bodyPr>
          <a:lstStyle>
            <a:lvl1pPr marL="0" indent="0" algn="l">
              <a:buNone/>
              <a:defRPr sz="4800" baseline="0">
                <a:solidFill>
                  <a:schemeClr val="bg1"/>
                </a:solidFill>
              </a:defRPr>
            </a:lvl1pPr>
            <a:lvl2pPr marL="1748790" indent="0">
              <a:buNone/>
              <a:defRPr/>
            </a:lvl2pPr>
            <a:lvl3pPr marL="3497580" indent="0">
              <a:buNone/>
              <a:defRPr/>
            </a:lvl3pPr>
            <a:lvl4pPr marL="5246370" indent="0">
              <a:buNone/>
              <a:defRPr/>
            </a:lvl4pPr>
            <a:lvl5pPr marL="6995160" indent="0">
              <a:buNone/>
              <a:defRPr/>
            </a:lvl5pPr>
          </a:lstStyle>
          <a:p>
            <a:pPr lvl="0"/>
            <a:r>
              <a:rPr lang="es-ES" dirty="0"/>
              <a:t>Introducción</a:t>
            </a:r>
            <a:endParaRPr lang="es-CO" dirty="0"/>
          </a:p>
        </p:txBody>
      </p:sp>
      <p:sp>
        <p:nvSpPr>
          <p:cNvPr id="26" name="14 Marcador de texto"/>
          <p:cNvSpPr>
            <a:spLocks noGrp="1"/>
          </p:cNvSpPr>
          <p:nvPr>
            <p:ph type="body" sz="quarter" idx="16" hasCustomPrompt="1"/>
          </p:nvPr>
        </p:nvSpPr>
        <p:spPr>
          <a:xfrm>
            <a:off x="648247" y="16346069"/>
            <a:ext cx="11520000" cy="1080119"/>
          </a:xfrm>
          <a:blipFill>
            <a:blip r:embed="rId3"/>
            <a:stretch>
              <a:fillRect/>
            </a:stretch>
          </a:blipFill>
        </p:spPr>
        <p:txBody>
          <a:bodyPr>
            <a:normAutofit/>
          </a:bodyPr>
          <a:lstStyle>
            <a:lvl1pPr marL="0" indent="0" algn="l">
              <a:buNone/>
              <a:defRPr sz="5000" baseline="0">
                <a:solidFill>
                  <a:schemeClr val="bg1"/>
                </a:solidFill>
              </a:defRPr>
            </a:lvl1pPr>
            <a:lvl2pPr marL="1748790" indent="0">
              <a:buNone/>
              <a:defRPr/>
            </a:lvl2pPr>
            <a:lvl3pPr marL="3497580" indent="0">
              <a:buNone/>
              <a:defRPr/>
            </a:lvl3pPr>
            <a:lvl4pPr marL="5246370" indent="0">
              <a:buNone/>
              <a:defRPr/>
            </a:lvl4pPr>
            <a:lvl5pPr marL="6995160" indent="0">
              <a:buNone/>
              <a:defRPr/>
            </a:lvl5pPr>
          </a:lstStyle>
          <a:p>
            <a:pPr lvl="0"/>
            <a:r>
              <a:rPr lang="es-ES" dirty="0"/>
              <a:t>Objetivos</a:t>
            </a:r>
            <a:endParaRPr lang="es-CO" dirty="0"/>
          </a:p>
        </p:txBody>
      </p:sp>
      <p:sp>
        <p:nvSpPr>
          <p:cNvPr id="27" name="14 Marcador de texto"/>
          <p:cNvSpPr>
            <a:spLocks noGrp="1"/>
          </p:cNvSpPr>
          <p:nvPr>
            <p:ph type="body" sz="quarter" idx="17" hasCustomPrompt="1"/>
          </p:nvPr>
        </p:nvSpPr>
        <p:spPr>
          <a:xfrm>
            <a:off x="648247" y="22898795"/>
            <a:ext cx="11520000" cy="1080000"/>
          </a:xfrm>
          <a:blipFill>
            <a:blip r:embed="rId3"/>
            <a:stretch>
              <a:fillRect/>
            </a:stretch>
          </a:blipFill>
        </p:spPr>
        <p:txBody>
          <a:bodyPr>
            <a:normAutofit/>
          </a:bodyPr>
          <a:lstStyle>
            <a:lvl1pPr marL="0" indent="0" algn="l">
              <a:buNone/>
              <a:defRPr sz="5000" baseline="0">
                <a:solidFill>
                  <a:schemeClr val="bg1"/>
                </a:solidFill>
              </a:defRPr>
            </a:lvl1pPr>
            <a:lvl2pPr marL="1748790" indent="0">
              <a:buNone/>
              <a:defRPr/>
            </a:lvl2pPr>
            <a:lvl3pPr marL="3497580" indent="0">
              <a:buNone/>
              <a:defRPr/>
            </a:lvl3pPr>
            <a:lvl4pPr marL="5246370" indent="0">
              <a:buNone/>
              <a:defRPr/>
            </a:lvl4pPr>
            <a:lvl5pPr marL="6995160" indent="0">
              <a:buNone/>
              <a:defRPr/>
            </a:lvl5pPr>
          </a:lstStyle>
          <a:p>
            <a:pPr lvl="0"/>
            <a:r>
              <a:rPr lang="es-ES" dirty="0"/>
              <a:t>Metodología</a:t>
            </a:r>
            <a:endParaRPr lang="es-CO" dirty="0"/>
          </a:p>
        </p:txBody>
      </p:sp>
      <p:sp>
        <p:nvSpPr>
          <p:cNvPr id="28" name="14 Marcador de texto"/>
          <p:cNvSpPr>
            <a:spLocks noGrp="1"/>
          </p:cNvSpPr>
          <p:nvPr>
            <p:ph type="body" sz="quarter" idx="18" hasCustomPrompt="1"/>
          </p:nvPr>
        </p:nvSpPr>
        <p:spPr>
          <a:xfrm>
            <a:off x="13394944" y="10945469"/>
            <a:ext cx="11520000" cy="1080119"/>
          </a:xfrm>
          <a:blipFill>
            <a:blip r:embed="rId3"/>
            <a:stretch>
              <a:fillRect/>
            </a:stretch>
          </a:blipFill>
        </p:spPr>
        <p:txBody>
          <a:bodyPr>
            <a:normAutofit/>
          </a:bodyPr>
          <a:lstStyle>
            <a:lvl1pPr marL="0" indent="0" algn="l">
              <a:buNone/>
              <a:defRPr sz="5000" baseline="0">
                <a:solidFill>
                  <a:schemeClr val="bg1"/>
                </a:solidFill>
              </a:defRPr>
            </a:lvl1pPr>
            <a:lvl2pPr marL="1748790" indent="0">
              <a:buNone/>
              <a:defRPr/>
            </a:lvl2pPr>
            <a:lvl3pPr marL="3497580" indent="0">
              <a:buNone/>
              <a:defRPr/>
            </a:lvl3pPr>
            <a:lvl4pPr marL="5246370" indent="0">
              <a:buNone/>
              <a:defRPr/>
            </a:lvl4pPr>
            <a:lvl5pPr marL="6995160" indent="0">
              <a:buNone/>
              <a:defRPr/>
            </a:lvl5pPr>
          </a:lstStyle>
          <a:p>
            <a:pPr lvl="0"/>
            <a:r>
              <a:rPr lang="es-ES" dirty="0"/>
              <a:t>Diseño e implementación</a:t>
            </a:r>
            <a:endParaRPr lang="es-CO" dirty="0"/>
          </a:p>
        </p:txBody>
      </p:sp>
      <p:sp>
        <p:nvSpPr>
          <p:cNvPr id="29" name="14 Marcador de texto"/>
          <p:cNvSpPr>
            <a:spLocks noGrp="1"/>
          </p:cNvSpPr>
          <p:nvPr>
            <p:ph type="body" sz="quarter" idx="19" hasCustomPrompt="1"/>
          </p:nvPr>
        </p:nvSpPr>
        <p:spPr>
          <a:xfrm>
            <a:off x="13393663" y="19154382"/>
            <a:ext cx="11520000" cy="1080119"/>
          </a:xfrm>
          <a:blipFill>
            <a:blip r:embed="rId3"/>
            <a:stretch>
              <a:fillRect/>
            </a:stretch>
          </a:blipFill>
        </p:spPr>
        <p:txBody>
          <a:bodyPr>
            <a:normAutofit/>
          </a:bodyPr>
          <a:lstStyle>
            <a:lvl1pPr marL="0" indent="0" algn="l">
              <a:buNone/>
              <a:defRPr sz="5000" baseline="0">
                <a:solidFill>
                  <a:schemeClr val="bg1"/>
                </a:solidFill>
              </a:defRPr>
            </a:lvl1pPr>
            <a:lvl2pPr marL="1748790" indent="0">
              <a:buNone/>
              <a:defRPr/>
            </a:lvl2pPr>
            <a:lvl3pPr marL="3497580" indent="0">
              <a:buNone/>
              <a:defRPr/>
            </a:lvl3pPr>
            <a:lvl4pPr marL="5246370" indent="0">
              <a:buNone/>
              <a:defRPr/>
            </a:lvl4pPr>
            <a:lvl5pPr marL="6995160" indent="0">
              <a:buNone/>
              <a:defRPr/>
            </a:lvl5pPr>
          </a:lstStyle>
          <a:p>
            <a:pPr lvl="0"/>
            <a:r>
              <a:rPr lang="es-ES" dirty="0"/>
              <a:t>Resultados</a:t>
            </a:r>
            <a:endParaRPr lang="es-CO" dirty="0"/>
          </a:p>
        </p:txBody>
      </p:sp>
      <p:sp>
        <p:nvSpPr>
          <p:cNvPr id="30" name="14 Marcador de texto"/>
          <p:cNvSpPr>
            <a:spLocks noGrp="1"/>
          </p:cNvSpPr>
          <p:nvPr>
            <p:ph type="body" sz="quarter" idx="20" hasCustomPrompt="1"/>
          </p:nvPr>
        </p:nvSpPr>
        <p:spPr>
          <a:xfrm>
            <a:off x="13393663" y="28155381"/>
            <a:ext cx="11520000" cy="1080119"/>
          </a:xfrm>
          <a:blipFill>
            <a:blip r:embed="rId4"/>
            <a:stretch>
              <a:fillRect/>
            </a:stretch>
          </a:blipFill>
        </p:spPr>
        <p:txBody>
          <a:bodyPr>
            <a:normAutofit/>
          </a:bodyPr>
          <a:lstStyle>
            <a:lvl1pPr marL="0" indent="0" algn="l">
              <a:buNone/>
              <a:defRPr sz="5000" baseline="0">
                <a:solidFill>
                  <a:schemeClr val="bg1"/>
                </a:solidFill>
              </a:defRPr>
            </a:lvl1pPr>
            <a:lvl2pPr marL="1748790" indent="0">
              <a:buNone/>
              <a:defRPr/>
            </a:lvl2pPr>
            <a:lvl3pPr marL="3497580" indent="0">
              <a:buNone/>
              <a:defRPr/>
            </a:lvl3pPr>
            <a:lvl4pPr marL="5246370" indent="0">
              <a:buNone/>
              <a:defRPr/>
            </a:lvl4pPr>
            <a:lvl5pPr marL="6995160" indent="0">
              <a:buNone/>
              <a:defRPr/>
            </a:lvl5pPr>
          </a:lstStyle>
          <a:p>
            <a:pPr lvl="0"/>
            <a:r>
              <a:rPr lang="es-ES" dirty="0"/>
              <a:t>Conclusiones</a:t>
            </a:r>
            <a:endParaRPr lang="es-CO" dirty="0"/>
          </a:p>
        </p:txBody>
      </p:sp>
      <p:sp>
        <p:nvSpPr>
          <p:cNvPr id="44" name="21 Marcador de texto"/>
          <p:cNvSpPr>
            <a:spLocks noGrp="1"/>
          </p:cNvSpPr>
          <p:nvPr>
            <p:ph type="body" sz="quarter" idx="30" hasCustomPrompt="1"/>
          </p:nvPr>
        </p:nvSpPr>
        <p:spPr>
          <a:xfrm>
            <a:off x="-23814" y="2448521"/>
            <a:ext cx="12672000" cy="720000"/>
          </a:xfrm>
          <a:solidFill>
            <a:srgbClr val="57AC46">
              <a:alpha val="25098"/>
            </a:srgbClr>
          </a:solidFill>
        </p:spPr>
        <p:txBody>
          <a:bodyPr>
            <a:noAutofit/>
          </a:bodyPr>
          <a:lstStyle>
            <a:lvl1pPr marL="0" indent="0" algn="ctr">
              <a:buNone/>
              <a:defRPr sz="3600" b="1" i="0" baseline="0">
                <a:latin typeface="+mj-lt"/>
              </a:defRPr>
            </a:lvl1pPr>
            <a:lvl2pPr marL="1748790" indent="0">
              <a:buNone/>
              <a:defRPr sz="4400"/>
            </a:lvl2pPr>
            <a:lvl3pPr marL="3497580" indent="0">
              <a:buNone/>
              <a:defRPr sz="3600"/>
            </a:lvl3pPr>
            <a:lvl4pPr marL="5246370" indent="0">
              <a:buNone/>
              <a:defRPr sz="2800"/>
            </a:lvl4pPr>
            <a:lvl5pPr marL="6995160" indent="0">
              <a:buNone/>
              <a:defRPr sz="2800"/>
            </a:lvl5pPr>
          </a:lstStyle>
          <a:p>
            <a:pPr lvl="0"/>
            <a:r>
              <a:rPr lang="es-ES" dirty="0"/>
              <a:t>IMAGINE / Programa estudiante</a:t>
            </a:r>
          </a:p>
        </p:txBody>
      </p:sp>
      <p:sp>
        <p:nvSpPr>
          <p:cNvPr id="46" name="21 Marcador de texto"/>
          <p:cNvSpPr>
            <a:spLocks noGrp="1"/>
          </p:cNvSpPr>
          <p:nvPr>
            <p:ph type="body" sz="quarter" idx="31" hasCustomPrompt="1"/>
          </p:nvPr>
        </p:nvSpPr>
        <p:spPr>
          <a:xfrm>
            <a:off x="731101" y="5040810"/>
            <a:ext cx="23760000" cy="720000"/>
          </a:xfrm>
        </p:spPr>
        <p:txBody>
          <a:bodyPr>
            <a:noAutofit/>
          </a:bodyPr>
          <a:lstStyle>
            <a:lvl1pPr marL="0" indent="0" algn="ctr">
              <a:buNone/>
              <a:defRPr sz="3200" b="1">
                <a:solidFill>
                  <a:srgbClr val="9F417E"/>
                </a:solidFill>
              </a:defRPr>
            </a:lvl1pPr>
            <a:lvl2pPr marL="1748790" indent="0">
              <a:buNone/>
              <a:defRPr sz="4400"/>
            </a:lvl2pPr>
            <a:lvl3pPr marL="3497580" indent="0">
              <a:buNone/>
              <a:defRPr sz="3600"/>
            </a:lvl3pPr>
            <a:lvl4pPr marL="5246370" indent="0">
              <a:buNone/>
              <a:defRPr sz="2800"/>
            </a:lvl4pPr>
            <a:lvl5pPr marL="6995160" indent="0">
              <a:buNone/>
              <a:defRPr sz="2800"/>
            </a:lvl5pPr>
          </a:lstStyle>
          <a:p>
            <a:pPr lvl="0"/>
            <a:r>
              <a:rPr lang="es-ES" dirty="0"/>
              <a:t>&lt;Integrante 1&gt;, &lt;Integrante 2&gt;, &lt;Integrante 3&gt;</a:t>
            </a:r>
          </a:p>
        </p:txBody>
      </p:sp>
      <p:sp>
        <p:nvSpPr>
          <p:cNvPr id="47" name="21 Marcador de texto"/>
          <p:cNvSpPr>
            <a:spLocks noGrp="1"/>
          </p:cNvSpPr>
          <p:nvPr>
            <p:ph type="body" sz="quarter" idx="32" hasCustomPrompt="1"/>
          </p:nvPr>
        </p:nvSpPr>
        <p:spPr>
          <a:xfrm>
            <a:off x="731101" y="5904906"/>
            <a:ext cx="23760000" cy="720000"/>
          </a:xfrm>
        </p:spPr>
        <p:txBody>
          <a:bodyPr>
            <a:noAutofit/>
          </a:bodyPr>
          <a:lstStyle>
            <a:lvl1pPr marL="0" indent="0" algn="ctr">
              <a:buNone/>
              <a:defRPr sz="2400" b="1" i="1">
                <a:solidFill>
                  <a:srgbClr val="9F417E"/>
                </a:solidFill>
              </a:defRPr>
            </a:lvl1pPr>
            <a:lvl2pPr marL="1748790" indent="0">
              <a:buNone/>
              <a:defRPr sz="4400"/>
            </a:lvl2pPr>
            <a:lvl3pPr marL="3497580" indent="0">
              <a:buNone/>
              <a:defRPr sz="3600"/>
            </a:lvl3pPr>
            <a:lvl4pPr marL="5246370" indent="0">
              <a:buNone/>
              <a:defRPr sz="2800"/>
            </a:lvl4pPr>
            <a:lvl5pPr marL="6995160" indent="0">
              <a:buNone/>
              <a:defRPr sz="2800"/>
            </a:lvl5pPr>
          </a:lstStyle>
          <a:p>
            <a:pPr lvl="0"/>
            <a:r>
              <a:rPr lang="es-ES" dirty="0"/>
              <a:t>&lt;correo1&gt;@uniandes.edu.co, &lt;correo2&gt;@uniandes.edu.co, &lt;correo3&gt;@uniandes.edu.co</a:t>
            </a:r>
          </a:p>
        </p:txBody>
      </p:sp>
      <p:sp>
        <p:nvSpPr>
          <p:cNvPr id="41" name="40 Rectángulo"/>
          <p:cNvSpPr/>
          <p:nvPr userDrawn="1"/>
        </p:nvSpPr>
        <p:spPr>
          <a:xfrm>
            <a:off x="-1" y="34924130"/>
            <a:ext cx="25200000" cy="1080000"/>
          </a:xfrm>
          <a:prstGeom prst="rect">
            <a:avLst/>
          </a:prstGeom>
          <a:solidFill>
            <a:srgbClr val="57AC46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/>
              <a:t> </a:t>
            </a:r>
          </a:p>
        </p:txBody>
      </p:sp>
      <p:sp>
        <p:nvSpPr>
          <p:cNvPr id="32" name="21 Marcador de texto"/>
          <p:cNvSpPr>
            <a:spLocks noGrp="1"/>
          </p:cNvSpPr>
          <p:nvPr>
            <p:ph type="body" sz="quarter" idx="33" hasCustomPrompt="1"/>
          </p:nvPr>
        </p:nvSpPr>
        <p:spPr>
          <a:xfrm>
            <a:off x="12646013" y="2448521"/>
            <a:ext cx="12600000" cy="720000"/>
          </a:xfrm>
          <a:solidFill>
            <a:srgbClr val="57AC46">
              <a:alpha val="25098"/>
            </a:srgbClr>
          </a:solidFill>
        </p:spPr>
        <p:txBody>
          <a:bodyPr>
            <a:noAutofit/>
          </a:bodyPr>
          <a:lstStyle>
            <a:lvl1pPr marL="0" indent="0" algn="r">
              <a:buNone/>
              <a:defRPr sz="3200" b="1" i="1" baseline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1748790" indent="0">
              <a:buNone/>
              <a:defRPr sz="4400"/>
            </a:lvl2pPr>
            <a:lvl3pPr marL="3497580" indent="0">
              <a:buNone/>
              <a:defRPr sz="3600"/>
            </a:lvl3pPr>
            <a:lvl4pPr marL="5246370" indent="0">
              <a:buNone/>
              <a:defRPr sz="2800"/>
            </a:lvl4pPr>
            <a:lvl5pPr marL="6995160" indent="0">
              <a:buNone/>
              <a:defRPr sz="2800"/>
            </a:lvl5pPr>
          </a:lstStyle>
          <a:p>
            <a:pPr lvl="0"/>
            <a:r>
              <a:rPr lang="es-ES" dirty="0"/>
              <a:t>Asesor: &lt;asesor&gt; (&lt;correo asesor&gt;@uniandes.edu.co)</a:t>
            </a:r>
          </a:p>
        </p:txBody>
      </p:sp>
      <p:sp>
        <p:nvSpPr>
          <p:cNvPr id="2" name="1 CuadroTexto"/>
          <p:cNvSpPr txBox="1"/>
          <p:nvPr userDrawn="1"/>
        </p:nvSpPr>
        <p:spPr>
          <a:xfrm>
            <a:off x="7272905" y="35269324"/>
            <a:ext cx="4364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400" b="1" dirty="0"/>
              <a:t>http://sistemas.uniandes.edu.co</a:t>
            </a:r>
          </a:p>
        </p:txBody>
      </p:sp>
      <p:sp>
        <p:nvSpPr>
          <p:cNvPr id="33" name="32 CuadroTexto"/>
          <p:cNvSpPr txBox="1"/>
          <p:nvPr userDrawn="1"/>
        </p:nvSpPr>
        <p:spPr>
          <a:xfrm>
            <a:off x="12621207" y="35284172"/>
            <a:ext cx="21050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400" b="1" dirty="0"/>
              <a:t>/</a:t>
            </a:r>
            <a:r>
              <a:rPr lang="es-CO" sz="2400" b="1" dirty="0" err="1"/>
              <a:t>DISCUniandes</a:t>
            </a:r>
            <a:endParaRPr lang="es-CO" sz="2400" b="1" dirty="0"/>
          </a:p>
        </p:txBody>
      </p:sp>
      <p:sp>
        <p:nvSpPr>
          <p:cNvPr id="34" name="33 CuadroTexto"/>
          <p:cNvSpPr txBox="1"/>
          <p:nvPr userDrawn="1"/>
        </p:nvSpPr>
        <p:spPr>
          <a:xfrm>
            <a:off x="15853625" y="35284172"/>
            <a:ext cx="21050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400" b="1" dirty="0"/>
              <a:t>/</a:t>
            </a:r>
            <a:r>
              <a:rPr lang="es-CO" sz="2400" b="1" dirty="0" err="1"/>
              <a:t>DISCUniandes</a:t>
            </a:r>
            <a:endParaRPr lang="es-CO" sz="2400" b="1" dirty="0"/>
          </a:p>
        </p:txBody>
      </p:sp>
      <p:sp>
        <p:nvSpPr>
          <p:cNvPr id="38" name="13 Marcador de contenido"/>
          <p:cNvSpPr>
            <a:spLocks noGrp="1"/>
          </p:cNvSpPr>
          <p:nvPr>
            <p:ph sz="quarter" idx="34" hasCustomPrompt="1"/>
          </p:nvPr>
        </p:nvSpPr>
        <p:spPr>
          <a:xfrm>
            <a:off x="648247" y="12313619"/>
            <a:ext cx="11520000" cy="3600450"/>
          </a:xfrm>
        </p:spPr>
        <p:txBody>
          <a:bodyPr>
            <a:normAutofit/>
          </a:bodyPr>
          <a:lstStyle>
            <a:lvl1pPr marL="0" indent="0">
              <a:buNone/>
              <a:defRPr sz="3200" baseline="0"/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 marL="6995160" indent="0">
              <a:buNone/>
              <a:defRPr sz="3200"/>
            </a:lvl5pPr>
          </a:lstStyle>
          <a:p>
            <a:pPr lvl="0"/>
            <a:r>
              <a:rPr lang="es-ES" dirty="0"/>
              <a:t>Haga clic para ingresar la introducción</a:t>
            </a:r>
            <a:r>
              <a:rPr lang="es-CO" dirty="0"/>
              <a:t> del proyecto</a:t>
            </a:r>
            <a:endParaRPr lang="es-ES" dirty="0"/>
          </a:p>
        </p:txBody>
      </p:sp>
      <p:sp>
        <p:nvSpPr>
          <p:cNvPr id="42" name="13 Marcador de contenido"/>
          <p:cNvSpPr>
            <a:spLocks noGrp="1"/>
          </p:cNvSpPr>
          <p:nvPr>
            <p:ph sz="quarter" idx="35" hasCustomPrompt="1"/>
          </p:nvPr>
        </p:nvSpPr>
        <p:spPr>
          <a:xfrm>
            <a:off x="612904" y="17714219"/>
            <a:ext cx="11520000" cy="4896544"/>
          </a:xfrm>
        </p:spPr>
        <p:txBody>
          <a:bodyPr>
            <a:normAutofit/>
          </a:bodyPr>
          <a:lstStyle>
            <a:lvl1pPr marL="457200" indent="-457200">
              <a:buFont typeface="Arial" panose="020B0604020202020204" pitchFamily="34" charset="0"/>
              <a:buChar char="•"/>
              <a:defRPr sz="3200" baseline="0"/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 marL="6995160" indent="0">
              <a:buNone/>
              <a:defRPr sz="3200"/>
            </a:lvl5pPr>
          </a:lstStyle>
          <a:p>
            <a:pPr lvl="0"/>
            <a:r>
              <a:rPr lang="es-ES" dirty="0"/>
              <a:t>Haga clic para ingresar los objetivos </a:t>
            </a:r>
            <a:r>
              <a:rPr lang="es-CO" dirty="0"/>
              <a:t>del proyecto</a:t>
            </a:r>
            <a:endParaRPr lang="es-ES" dirty="0"/>
          </a:p>
        </p:txBody>
      </p:sp>
      <p:sp>
        <p:nvSpPr>
          <p:cNvPr id="45" name="13 Marcador de contenido"/>
          <p:cNvSpPr>
            <a:spLocks noGrp="1"/>
          </p:cNvSpPr>
          <p:nvPr>
            <p:ph sz="quarter" idx="36" hasCustomPrompt="1"/>
          </p:nvPr>
        </p:nvSpPr>
        <p:spPr>
          <a:xfrm>
            <a:off x="13393663" y="12313568"/>
            <a:ext cx="11520000" cy="6552779"/>
          </a:xfrm>
        </p:spPr>
        <p:txBody>
          <a:bodyPr>
            <a:normAutofit/>
          </a:bodyPr>
          <a:lstStyle>
            <a:lvl1pPr marL="0" indent="0">
              <a:buNone/>
              <a:defRPr sz="3200" baseline="0"/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 marL="6995160" indent="0">
              <a:buNone/>
              <a:defRPr sz="3200"/>
            </a:lvl5pPr>
          </a:lstStyle>
          <a:p>
            <a:pPr lvl="0"/>
            <a:r>
              <a:rPr lang="es-ES" dirty="0"/>
              <a:t>Haga clic para ingresar el diseño e implementación del </a:t>
            </a:r>
            <a:r>
              <a:rPr lang="es-CO" dirty="0"/>
              <a:t>proyecto</a:t>
            </a:r>
            <a:endParaRPr lang="es-ES" dirty="0"/>
          </a:p>
        </p:txBody>
      </p:sp>
      <p:sp>
        <p:nvSpPr>
          <p:cNvPr id="48" name="13 Marcador de contenido"/>
          <p:cNvSpPr>
            <a:spLocks noGrp="1"/>
          </p:cNvSpPr>
          <p:nvPr>
            <p:ph sz="quarter" idx="37" hasCustomPrompt="1"/>
          </p:nvPr>
        </p:nvSpPr>
        <p:spPr>
          <a:xfrm>
            <a:off x="648247" y="24482970"/>
            <a:ext cx="11520000" cy="10081120"/>
          </a:xfrm>
        </p:spPr>
        <p:txBody>
          <a:bodyPr>
            <a:normAutofit/>
          </a:bodyPr>
          <a:lstStyle>
            <a:lvl1pPr marL="457200" indent="-457200">
              <a:buFont typeface="Arial" panose="020B0604020202020204" pitchFamily="34" charset="0"/>
              <a:buChar char="•"/>
              <a:defRPr sz="3200" baseline="0"/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 marL="6995160" indent="0">
              <a:buNone/>
              <a:defRPr sz="3200"/>
            </a:lvl5pPr>
          </a:lstStyle>
          <a:p>
            <a:pPr lvl="0"/>
            <a:r>
              <a:rPr lang="es-ES" dirty="0"/>
              <a:t>Haga clic para ingresar la metodología </a:t>
            </a:r>
            <a:r>
              <a:rPr lang="es-CO" dirty="0"/>
              <a:t>del proyecto</a:t>
            </a:r>
            <a:endParaRPr lang="es-ES" dirty="0"/>
          </a:p>
        </p:txBody>
      </p:sp>
      <p:sp>
        <p:nvSpPr>
          <p:cNvPr id="49" name="13 Marcador de contenido"/>
          <p:cNvSpPr>
            <a:spLocks noGrp="1"/>
          </p:cNvSpPr>
          <p:nvPr>
            <p:ph sz="quarter" idx="38" hasCustomPrompt="1"/>
          </p:nvPr>
        </p:nvSpPr>
        <p:spPr>
          <a:xfrm>
            <a:off x="13393663" y="20594488"/>
            <a:ext cx="11520000" cy="7272859"/>
          </a:xfrm>
        </p:spPr>
        <p:txBody>
          <a:bodyPr>
            <a:normAutofit/>
          </a:bodyPr>
          <a:lstStyle>
            <a:lvl1pPr marL="0" indent="0">
              <a:buNone/>
              <a:defRPr sz="3200" baseline="0"/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 marL="6995160" indent="0">
              <a:buNone/>
              <a:defRPr sz="3200"/>
            </a:lvl5pPr>
          </a:lstStyle>
          <a:p>
            <a:pPr lvl="0"/>
            <a:r>
              <a:rPr lang="es-ES" dirty="0"/>
              <a:t>Haga clic para ingresar los resultados del </a:t>
            </a:r>
            <a:r>
              <a:rPr lang="es-CO" dirty="0"/>
              <a:t>proyecto</a:t>
            </a:r>
            <a:endParaRPr lang="es-ES" dirty="0"/>
          </a:p>
        </p:txBody>
      </p:sp>
      <p:sp>
        <p:nvSpPr>
          <p:cNvPr id="50" name="13 Marcador de contenido"/>
          <p:cNvSpPr>
            <a:spLocks noGrp="1"/>
          </p:cNvSpPr>
          <p:nvPr>
            <p:ph sz="quarter" idx="39" hasCustomPrompt="1"/>
          </p:nvPr>
        </p:nvSpPr>
        <p:spPr>
          <a:xfrm>
            <a:off x="13393663" y="29451522"/>
            <a:ext cx="11520000" cy="5112619"/>
          </a:xfrm>
        </p:spPr>
        <p:txBody>
          <a:bodyPr>
            <a:normAutofit/>
          </a:bodyPr>
          <a:lstStyle>
            <a:lvl1pPr marL="0" indent="0">
              <a:buNone/>
              <a:defRPr sz="3200" baseline="0"/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 marL="6995160" indent="0">
              <a:buNone/>
              <a:defRPr sz="3200"/>
            </a:lvl5pPr>
          </a:lstStyle>
          <a:p>
            <a:pPr lvl="0"/>
            <a:r>
              <a:rPr lang="es-ES" dirty="0"/>
              <a:t>Haga clic para ingresar las conclusiones del </a:t>
            </a:r>
            <a:r>
              <a:rPr lang="es-CO" dirty="0"/>
              <a:t>proyecto</a:t>
            </a:r>
            <a:endParaRPr lang="es-ES" dirty="0"/>
          </a:p>
        </p:txBody>
      </p:sp>
      <p:pic>
        <p:nvPicPr>
          <p:cNvPr id="8" name="Picture 2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" y="251"/>
            <a:ext cx="25282526" cy="2500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 descr="D:\Dropbox\Personales\Uniandes\Proyectos\Websis\iconos\svg\Redes\twitter_9F417E.png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5952" y="35209385"/>
            <a:ext cx="720000" cy="581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:\Dropbox\Personales\Uniandes\Proyectos\Websis\iconos\svg\Redes\web_9F417E.png"/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2905" y="35140154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D:\Dropbox\Personales\Uniandes\Proyectos\Websis\iconos\svg\Redes\facebook_9F417E.png"/>
          <p:cNvPicPr>
            <a:picLocks noChangeAspect="1" noChangeArrowheads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21438" y="35104130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36422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>
          <a:xfrm>
            <a:off x="1224313" y="35262986"/>
            <a:ext cx="4464497" cy="468000"/>
          </a:xfrm>
        </p:spPr>
        <p:txBody>
          <a:bodyPr/>
          <a:lstStyle>
            <a:lvl1pPr>
              <a:defRPr sz="2000" b="1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B402EE88-468A-48F5-896A-B4CE8ACA2C11}" type="datetimeFigureOut">
              <a:rPr lang="es-CO" smtClean="0"/>
              <a:pPr/>
              <a:t>29/06/2017</a:t>
            </a:fld>
            <a:endParaRPr lang="es-CO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18650248" y="35266154"/>
            <a:ext cx="6120680" cy="468000"/>
          </a:xfrm>
        </p:spPr>
        <p:txBody>
          <a:bodyPr/>
          <a:lstStyle>
            <a:lvl1pPr algn="l">
              <a:defRPr sz="2000" b="1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endParaRPr lang="es-CO" dirty="0"/>
          </a:p>
        </p:txBody>
      </p:sp>
      <p:sp>
        <p:nvSpPr>
          <p:cNvPr id="6" name="6 Título"/>
          <p:cNvSpPr>
            <a:spLocks noGrp="1"/>
          </p:cNvSpPr>
          <p:nvPr>
            <p:ph type="title" hasCustomPrompt="1"/>
          </p:nvPr>
        </p:nvSpPr>
        <p:spPr>
          <a:xfrm>
            <a:off x="731101" y="3456794"/>
            <a:ext cx="23760000" cy="1440000"/>
          </a:xfrm>
        </p:spPr>
        <p:txBody>
          <a:bodyPr>
            <a:normAutofit/>
          </a:bodyPr>
          <a:lstStyle>
            <a:lvl1pPr>
              <a:defRPr sz="6000" baseline="0"/>
            </a:lvl1pPr>
          </a:lstStyle>
          <a:p>
            <a:r>
              <a:rPr lang="es-ES" dirty="0"/>
              <a:t>Título del Proyecto</a:t>
            </a:r>
            <a:endParaRPr lang="es-CO" dirty="0"/>
          </a:p>
        </p:txBody>
      </p:sp>
      <p:sp>
        <p:nvSpPr>
          <p:cNvPr id="15" name="14 Marcador de texto"/>
          <p:cNvSpPr>
            <a:spLocks noGrp="1"/>
          </p:cNvSpPr>
          <p:nvPr>
            <p:ph type="body" sz="quarter" idx="13" hasCustomPrompt="1"/>
          </p:nvPr>
        </p:nvSpPr>
        <p:spPr>
          <a:xfrm>
            <a:off x="648247" y="7057036"/>
            <a:ext cx="24050672" cy="1080119"/>
          </a:xfrm>
          <a:blipFill>
            <a:blip r:embed="rId2"/>
            <a:stretch>
              <a:fillRect/>
            </a:stretch>
          </a:blipFill>
        </p:spPr>
        <p:txBody>
          <a:bodyPr>
            <a:noAutofit/>
          </a:bodyPr>
          <a:lstStyle>
            <a:lvl1pPr marL="0" indent="0" algn="ctr">
              <a:buNone/>
              <a:defRPr sz="4800">
                <a:solidFill>
                  <a:schemeClr val="bg1"/>
                </a:solidFill>
                <a:latin typeface="+mj-lt"/>
              </a:defRPr>
            </a:lvl1pPr>
            <a:lvl2pPr marL="1748790" indent="0">
              <a:buNone/>
              <a:defRPr/>
            </a:lvl2pPr>
            <a:lvl3pPr marL="3497580" indent="0">
              <a:buNone/>
              <a:defRPr/>
            </a:lvl3pPr>
            <a:lvl4pPr marL="5246370" indent="0">
              <a:buNone/>
              <a:defRPr/>
            </a:lvl4pPr>
            <a:lvl5pPr marL="6995160" indent="0">
              <a:buNone/>
              <a:defRPr/>
            </a:lvl5pPr>
          </a:lstStyle>
          <a:p>
            <a:pPr lvl="0"/>
            <a:r>
              <a:rPr lang="es-ES" dirty="0"/>
              <a:t>Resumen</a:t>
            </a:r>
            <a:endParaRPr lang="es-CO" dirty="0"/>
          </a:p>
        </p:txBody>
      </p:sp>
      <p:sp>
        <p:nvSpPr>
          <p:cNvPr id="22" name="21 Marcador de texto"/>
          <p:cNvSpPr>
            <a:spLocks noGrp="1"/>
          </p:cNvSpPr>
          <p:nvPr>
            <p:ph type="body" sz="quarter" idx="14" hasCustomPrompt="1"/>
          </p:nvPr>
        </p:nvSpPr>
        <p:spPr>
          <a:xfrm>
            <a:off x="693442" y="8353177"/>
            <a:ext cx="24005479" cy="2088231"/>
          </a:xfrm>
        </p:spPr>
        <p:txBody>
          <a:bodyPr>
            <a:noAutofit/>
          </a:bodyPr>
          <a:lstStyle>
            <a:lvl1pPr marL="0" indent="0">
              <a:buNone/>
              <a:defRPr sz="3600" b="1" i="1"/>
            </a:lvl1pPr>
            <a:lvl2pPr marL="1748790" indent="0">
              <a:buNone/>
              <a:defRPr sz="4400"/>
            </a:lvl2pPr>
            <a:lvl3pPr marL="3497580" indent="0">
              <a:buNone/>
              <a:defRPr sz="3600"/>
            </a:lvl3pPr>
            <a:lvl4pPr marL="5246370" indent="0">
              <a:buNone/>
              <a:defRPr sz="2800"/>
            </a:lvl4pPr>
            <a:lvl5pPr marL="6995160" indent="0">
              <a:buNone/>
              <a:defRPr sz="2800"/>
            </a:lvl5pPr>
          </a:lstStyle>
          <a:p>
            <a:pPr lvl="0"/>
            <a:r>
              <a:rPr lang="es-ES" dirty="0"/>
              <a:t>Resumen del proyecto</a:t>
            </a:r>
          </a:p>
        </p:txBody>
      </p:sp>
      <p:sp>
        <p:nvSpPr>
          <p:cNvPr id="25" name="14 Marcador de texto"/>
          <p:cNvSpPr>
            <a:spLocks noGrp="1"/>
          </p:cNvSpPr>
          <p:nvPr>
            <p:ph type="body" sz="quarter" idx="15" hasCustomPrompt="1"/>
          </p:nvPr>
        </p:nvSpPr>
        <p:spPr>
          <a:xfrm>
            <a:off x="648247" y="10945469"/>
            <a:ext cx="11520000" cy="1080119"/>
          </a:xfrm>
          <a:blipFill>
            <a:blip r:embed="rId3"/>
            <a:stretch>
              <a:fillRect/>
            </a:stretch>
          </a:blipFill>
        </p:spPr>
        <p:txBody>
          <a:bodyPr>
            <a:noAutofit/>
          </a:bodyPr>
          <a:lstStyle>
            <a:lvl1pPr marL="0" indent="0" algn="l">
              <a:buNone/>
              <a:defRPr sz="4800" baseline="0">
                <a:solidFill>
                  <a:schemeClr val="bg1"/>
                </a:solidFill>
              </a:defRPr>
            </a:lvl1pPr>
            <a:lvl2pPr marL="1748790" indent="0">
              <a:buNone/>
              <a:defRPr/>
            </a:lvl2pPr>
            <a:lvl3pPr marL="3497580" indent="0">
              <a:buNone/>
              <a:defRPr/>
            </a:lvl3pPr>
            <a:lvl4pPr marL="5246370" indent="0">
              <a:buNone/>
              <a:defRPr/>
            </a:lvl4pPr>
            <a:lvl5pPr marL="6995160" indent="0">
              <a:buNone/>
              <a:defRPr/>
            </a:lvl5pPr>
          </a:lstStyle>
          <a:p>
            <a:pPr lvl="0"/>
            <a:r>
              <a:rPr lang="es-ES" dirty="0"/>
              <a:t>Introducción</a:t>
            </a:r>
            <a:endParaRPr lang="es-CO" dirty="0"/>
          </a:p>
        </p:txBody>
      </p:sp>
      <p:sp>
        <p:nvSpPr>
          <p:cNvPr id="26" name="14 Marcador de texto"/>
          <p:cNvSpPr>
            <a:spLocks noGrp="1"/>
          </p:cNvSpPr>
          <p:nvPr>
            <p:ph type="body" sz="quarter" idx="16" hasCustomPrompt="1"/>
          </p:nvPr>
        </p:nvSpPr>
        <p:spPr>
          <a:xfrm>
            <a:off x="648247" y="16346069"/>
            <a:ext cx="11520000" cy="1080119"/>
          </a:xfrm>
          <a:blipFill>
            <a:blip r:embed="rId3"/>
            <a:stretch>
              <a:fillRect/>
            </a:stretch>
          </a:blipFill>
        </p:spPr>
        <p:txBody>
          <a:bodyPr>
            <a:normAutofit/>
          </a:bodyPr>
          <a:lstStyle>
            <a:lvl1pPr marL="0" indent="0" algn="l">
              <a:buNone/>
              <a:defRPr sz="5000" baseline="0">
                <a:solidFill>
                  <a:schemeClr val="bg1"/>
                </a:solidFill>
              </a:defRPr>
            </a:lvl1pPr>
            <a:lvl2pPr marL="1748790" indent="0">
              <a:buNone/>
              <a:defRPr/>
            </a:lvl2pPr>
            <a:lvl3pPr marL="3497580" indent="0">
              <a:buNone/>
              <a:defRPr/>
            </a:lvl3pPr>
            <a:lvl4pPr marL="5246370" indent="0">
              <a:buNone/>
              <a:defRPr/>
            </a:lvl4pPr>
            <a:lvl5pPr marL="6995160" indent="0">
              <a:buNone/>
              <a:defRPr/>
            </a:lvl5pPr>
          </a:lstStyle>
          <a:p>
            <a:pPr lvl="0"/>
            <a:r>
              <a:rPr lang="es-ES" dirty="0"/>
              <a:t>Objetivos</a:t>
            </a:r>
            <a:endParaRPr lang="es-CO" dirty="0"/>
          </a:p>
        </p:txBody>
      </p:sp>
      <p:sp>
        <p:nvSpPr>
          <p:cNvPr id="27" name="14 Marcador de texto"/>
          <p:cNvSpPr>
            <a:spLocks noGrp="1"/>
          </p:cNvSpPr>
          <p:nvPr>
            <p:ph type="body" sz="quarter" idx="17" hasCustomPrompt="1"/>
          </p:nvPr>
        </p:nvSpPr>
        <p:spPr>
          <a:xfrm>
            <a:off x="648247" y="22898795"/>
            <a:ext cx="11520000" cy="1080000"/>
          </a:xfrm>
          <a:blipFill>
            <a:blip r:embed="rId3"/>
            <a:stretch>
              <a:fillRect/>
            </a:stretch>
          </a:blipFill>
        </p:spPr>
        <p:txBody>
          <a:bodyPr>
            <a:normAutofit/>
          </a:bodyPr>
          <a:lstStyle>
            <a:lvl1pPr marL="0" indent="0" algn="l">
              <a:buNone/>
              <a:defRPr sz="5000" baseline="0">
                <a:solidFill>
                  <a:schemeClr val="bg1"/>
                </a:solidFill>
              </a:defRPr>
            </a:lvl1pPr>
            <a:lvl2pPr marL="1748790" indent="0">
              <a:buNone/>
              <a:defRPr/>
            </a:lvl2pPr>
            <a:lvl3pPr marL="3497580" indent="0">
              <a:buNone/>
              <a:defRPr/>
            </a:lvl3pPr>
            <a:lvl4pPr marL="5246370" indent="0">
              <a:buNone/>
              <a:defRPr/>
            </a:lvl4pPr>
            <a:lvl5pPr marL="6995160" indent="0">
              <a:buNone/>
              <a:defRPr/>
            </a:lvl5pPr>
          </a:lstStyle>
          <a:p>
            <a:pPr lvl="0"/>
            <a:r>
              <a:rPr lang="es-ES" dirty="0"/>
              <a:t>Metodología</a:t>
            </a:r>
            <a:endParaRPr lang="es-CO" dirty="0"/>
          </a:p>
        </p:txBody>
      </p:sp>
      <p:sp>
        <p:nvSpPr>
          <p:cNvPr id="28" name="14 Marcador de texto"/>
          <p:cNvSpPr>
            <a:spLocks noGrp="1"/>
          </p:cNvSpPr>
          <p:nvPr>
            <p:ph type="body" sz="quarter" idx="18" hasCustomPrompt="1"/>
          </p:nvPr>
        </p:nvSpPr>
        <p:spPr>
          <a:xfrm>
            <a:off x="13394944" y="10945469"/>
            <a:ext cx="11520000" cy="1080119"/>
          </a:xfrm>
          <a:blipFill>
            <a:blip r:embed="rId3"/>
            <a:stretch>
              <a:fillRect/>
            </a:stretch>
          </a:blipFill>
        </p:spPr>
        <p:txBody>
          <a:bodyPr>
            <a:normAutofit/>
          </a:bodyPr>
          <a:lstStyle>
            <a:lvl1pPr marL="0" indent="0" algn="l">
              <a:buNone/>
              <a:defRPr sz="5000" baseline="0">
                <a:solidFill>
                  <a:schemeClr val="bg1"/>
                </a:solidFill>
              </a:defRPr>
            </a:lvl1pPr>
            <a:lvl2pPr marL="1748790" indent="0">
              <a:buNone/>
              <a:defRPr/>
            </a:lvl2pPr>
            <a:lvl3pPr marL="3497580" indent="0">
              <a:buNone/>
              <a:defRPr/>
            </a:lvl3pPr>
            <a:lvl4pPr marL="5246370" indent="0">
              <a:buNone/>
              <a:defRPr/>
            </a:lvl4pPr>
            <a:lvl5pPr marL="6995160" indent="0">
              <a:buNone/>
              <a:defRPr/>
            </a:lvl5pPr>
          </a:lstStyle>
          <a:p>
            <a:pPr lvl="0"/>
            <a:r>
              <a:rPr lang="es-ES" dirty="0"/>
              <a:t>Diseño e implementación</a:t>
            </a:r>
            <a:endParaRPr lang="es-CO" dirty="0"/>
          </a:p>
        </p:txBody>
      </p:sp>
      <p:sp>
        <p:nvSpPr>
          <p:cNvPr id="29" name="14 Marcador de texto"/>
          <p:cNvSpPr>
            <a:spLocks noGrp="1"/>
          </p:cNvSpPr>
          <p:nvPr>
            <p:ph type="body" sz="quarter" idx="19" hasCustomPrompt="1"/>
          </p:nvPr>
        </p:nvSpPr>
        <p:spPr>
          <a:xfrm>
            <a:off x="13393663" y="19154382"/>
            <a:ext cx="11520000" cy="1080119"/>
          </a:xfrm>
          <a:blipFill>
            <a:blip r:embed="rId3"/>
            <a:stretch>
              <a:fillRect/>
            </a:stretch>
          </a:blipFill>
        </p:spPr>
        <p:txBody>
          <a:bodyPr>
            <a:normAutofit/>
          </a:bodyPr>
          <a:lstStyle>
            <a:lvl1pPr marL="0" indent="0" algn="l">
              <a:buNone/>
              <a:defRPr sz="5000" baseline="0">
                <a:solidFill>
                  <a:schemeClr val="bg1"/>
                </a:solidFill>
              </a:defRPr>
            </a:lvl1pPr>
            <a:lvl2pPr marL="1748790" indent="0">
              <a:buNone/>
              <a:defRPr/>
            </a:lvl2pPr>
            <a:lvl3pPr marL="3497580" indent="0">
              <a:buNone/>
              <a:defRPr/>
            </a:lvl3pPr>
            <a:lvl4pPr marL="5246370" indent="0">
              <a:buNone/>
              <a:defRPr/>
            </a:lvl4pPr>
            <a:lvl5pPr marL="6995160" indent="0">
              <a:buNone/>
              <a:defRPr/>
            </a:lvl5pPr>
          </a:lstStyle>
          <a:p>
            <a:pPr lvl="0"/>
            <a:r>
              <a:rPr lang="es-ES" dirty="0"/>
              <a:t>Resultados</a:t>
            </a:r>
            <a:endParaRPr lang="es-CO" dirty="0"/>
          </a:p>
        </p:txBody>
      </p:sp>
      <p:sp>
        <p:nvSpPr>
          <p:cNvPr id="30" name="14 Marcador de texto"/>
          <p:cNvSpPr>
            <a:spLocks noGrp="1"/>
          </p:cNvSpPr>
          <p:nvPr>
            <p:ph type="body" sz="quarter" idx="20" hasCustomPrompt="1"/>
          </p:nvPr>
        </p:nvSpPr>
        <p:spPr>
          <a:xfrm>
            <a:off x="13393663" y="28155381"/>
            <a:ext cx="11520000" cy="1080119"/>
          </a:xfrm>
          <a:blipFill>
            <a:blip r:embed="rId4"/>
            <a:stretch>
              <a:fillRect/>
            </a:stretch>
          </a:blipFill>
        </p:spPr>
        <p:txBody>
          <a:bodyPr>
            <a:normAutofit/>
          </a:bodyPr>
          <a:lstStyle>
            <a:lvl1pPr marL="0" indent="0" algn="l">
              <a:buNone/>
              <a:defRPr sz="5000" baseline="0">
                <a:solidFill>
                  <a:schemeClr val="bg1"/>
                </a:solidFill>
              </a:defRPr>
            </a:lvl1pPr>
            <a:lvl2pPr marL="1748790" indent="0">
              <a:buNone/>
              <a:defRPr/>
            </a:lvl2pPr>
            <a:lvl3pPr marL="3497580" indent="0">
              <a:buNone/>
              <a:defRPr/>
            </a:lvl3pPr>
            <a:lvl4pPr marL="5246370" indent="0">
              <a:buNone/>
              <a:defRPr/>
            </a:lvl4pPr>
            <a:lvl5pPr marL="6995160" indent="0">
              <a:buNone/>
              <a:defRPr/>
            </a:lvl5pPr>
          </a:lstStyle>
          <a:p>
            <a:pPr lvl="0"/>
            <a:r>
              <a:rPr lang="es-ES" dirty="0"/>
              <a:t>Conclusiones</a:t>
            </a:r>
            <a:endParaRPr lang="es-CO" dirty="0"/>
          </a:p>
        </p:txBody>
      </p:sp>
      <p:sp>
        <p:nvSpPr>
          <p:cNvPr id="44" name="21 Marcador de texto"/>
          <p:cNvSpPr>
            <a:spLocks noGrp="1"/>
          </p:cNvSpPr>
          <p:nvPr>
            <p:ph type="body" sz="quarter" idx="30" hasCustomPrompt="1"/>
          </p:nvPr>
        </p:nvSpPr>
        <p:spPr>
          <a:xfrm>
            <a:off x="175" y="2448521"/>
            <a:ext cx="25200000" cy="720000"/>
          </a:xfrm>
          <a:solidFill>
            <a:srgbClr val="006772">
              <a:alpha val="25098"/>
            </a:srgbClr>
          </a:solidFill>
        </p:spPr>
        <p:txBody>
          <a:bodyPr>
            <a:noAutofit/>
          </a:bodyPr>
          <a:lstStyle>
            <a:lvl1pPr marL="0" indent="0" algn="ctr">
              <a:buNone/>
              <a:defRPr sz="3600" b="1" i="0" baseline="0">
                <a:latin typeface="+mj-lt"/>
              </a:defRPr>
            </a:lvl1pPr>
            <a:lvl2pPr marL="1748790" indent="0">
              <a:buNone/>
              <a:defRPr sz="4400"/>
            </a:lvl2pPr>
            <a:lvl3pPr marL="3497580" indent="0">
              <a:buNone/>
              <a:defRPr sz="3600"/>
            </a:lvl3pPr>
            <a:lvl4pPr marL="5246370" indent="0">
              <a:buNone/>
              <a:defRPr sz="2800"/>
            </a:lvl4pPr>
            <a:lvl5pPr marL="6995160" indent="0">
              <a:buNone/>
              <a:defRPr sz="2800"/>
            </a:lvl5pPr>
          </a:lstStyle>
          <a:p>
            <a:pPr lvl="0"/>
            <a:r>
              <a:rPr lang="es-ES" dirty="0" err="1"/>
              <a:t>ARTIxxx</a:t>
            </a:r>
            <a:r>
              <a:rPr lang="es-ES" dirty="0"/>
              <a:t> - &lt;Nombre del Curso&gt;</a:t>
            </a:r>
          </a:p>
        </p:txBody>
      </p:sp>
      <p:sp>
        <p:nvSpPr>
          <p:cNvPr id="46" name="21 Marcador de texto"/>
          <p:cNvSpPr>
            <a:spLocks noGrp="1"/>
          </p:cNvSpPr>
          <p:nvPr>
            <p:ph type="body" sz="quarter" idx="31" hasCustomPrompt="1"/>
          </p:nvPr>
        </p:nvSpPr>
        <p:spPr>
          <a:xfrm>
            <a:off x="731101" y="5040810"/>
            <a:ext cx="23760000" cy="720000"/>
          </a:xfrm>
        </p:spPr>
        <p:txBody>
          <a:bodyPr>
            <a:noAutofit/>
          </a:bodyPr>
          <a:lstStyle>
            <a:lvl1pPr marL="0" indent="0" algn="ctr">
              <a:buNone/>
              <a:defRPr sz="3200" b="1">
                <a:solidFill>
                  <a:srgbClr val="BB7F00"/>
                </a:solidFill>
              </a:defRPr>
            </a:lvl1pPr>
            <a:lvl2pPr marL="1748790" indent="0">
              <a:buNone/>
              <a:defRPr sz="4400"/>
            </a:lvl2pPr>
            <a:lvl3pPr marL="3497580" indent="0">
              <a:buNone/>
              <a:defRPr sz="3600"/>
            </a:lvl3pPr>
            <a:lvl4pPr marL="5246370" indent="0">
              <a:buNone/>
              <a:defRPr sz="2800"/>
            </a:lvl4pPr>
            <a:lvl5pPr marL="6995160" indent="0">
              <a:buNone/>
              <a:defRPr sz="2800"/>
            </a:lvl5pPr>
          </a:lstStyle>
          <a:p>
            <a:pPr lvl="0"/>
            <a:r>
              <a:rPr lang="es-ES" dirty="0"/>
              <a:t>&lt;Integrante 1&gt;, &lt;Integrante 2&gt;, &lt;Integrante 3&gt;</a:t>
            </a:r>
          </a:p>
        </p:txBody>
      </p:sp>
      <p:sp>
        <p:nvSpPr>
          <p:cNvPr id="47" name="21 Marcador de texto"/>
          <p:cNvSpPr>
            <a:spLocks noGrp="1"/>
          </p:cNvSpPr>
          <p:nvPr>
            <p:ph type="body" sz="quarter" idx="32" hasCustomPrompt="1"/>
          </p:nvPr>
        </p:nvSpPr>
        <p:spPr>
          <a:xfrm>
            <a:off x="731101" y="5904906"/>
            <a:ext cx="23760000" cy="720000"/>
          </a:xfrm>
        </p:spPr>
        <p:txBody>
          <a:bodyPr>
            <a:noAutofit/>
          </a:bodyPr>
          <a:lstStyle>
            <a:lvl1pPr marL="0" indent="0" algn="ctr">
              <a:buNone/>
              <a:defRPr sz="2400" b="1" i="1">
                <a:solidFill>
                  <a:srgbClr val="BB7F00"/>
                </a:solidFill>
              </a:defRPr>
            </a:lvl1pPr>
            <a:lvl2pPr marL="1748790" indent="0">
              <a:buNone/>
              <a:defRPr sz="4400"/>
            </a:lvl2pPr>
            <a:lvl3pPr marL="3497580" indent="0">
              <a:buNone/>
              <a:defRPr sz="3600"/>
            </a:lvl3pPr>
            <a:lvl4pPr marL="5246370" indent="0">
              <a:buNone/>
              <a:defRPr sz="2800"/>
            </a:lvl4pPr>
            <a:lvl5pPr marL="6995160" indent="0">
              <a:buNone/>
              <a:defRPr sz="2800"/>
            </a:lvl5pPr>
          </a:lstStyle>
          <a:p>
            <a:pPr lvl="0"/>
            <a:r>
              <a:rPr lang="es-ES" dirty="0"/>
              <a:t>&lt;correo1&gt;@uniandes.edu.co, &lt;correo2&gt;@uniandes.edu.co, &lt;correo3&gt;@uniandes.edu.co</a:t>
            </a:r>
          </a:p>
        </p:txBody>
      </p:sp>
      <p:sp>
        <p:nvSpPr>
          <p:cNvPr id="41" name="40 Rectángulo"/>
          <p:cNvSpPr/>
          <p:nvPr userDrawn="1"/>
        </p:nvSpPr>
        <p:spPr>
          <a:xfrm>
            <a:off x="-1" y="34924130"/>
            <a:ext cx="25200000" cy="1080000"/>
          </a:xfrm>
          <a:prstGeom prst="rect">
            <a:avLst/>
          </a:prstGeom>
          <a:solidFill>
            <a:srgbClr val="006772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/>
              <a:t> </a:t>
            </a:r>
          </a:p>
        </p:txBody>
      </p:sp>
      <p:sp>
        <p:nvSpPr>
          <p:cNvPr id="2" name="1 CuadroTexto"/>
          <p:cNvSpPr txBox="1"/>
          <p:nvPr userDrawn="1"/>
        </p:nvSpPr>
        <p:spPr>
          <a:xfrm>
            <a:off x="7272905" y="35269324"/>
            <a:ext cx="4364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400" b="1" dirty="0"/>
              <a:t>http://sistemas.uniandes.edu.co</a:t>
            </a:r>
          </a:p>
        </p:txBody>
      </p:sp>
      <p:sp>
        <p:nvSpPr>
          <p:cNvPr id="33" name="32 CuadroTexto"/>
          <p:cNvSpPr txBox="1"/>
          <p:nvPr userDrawn="1"/>
        </p:nvSpPr>
        <p:spPr>
          <a:xfrm>
            <a:off x="12621207" y="35284172"/>
            <a:ext cx="21050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400" b="1" dirty="0"/>
              <a:t>/</a:t>
            </a:r>
            <a:r>
              <a:rPr lang="es-CO" sz="2400" b="1" dirty="0" err="1"/>
              <a:t>DISCUniandes</a:t>
            </a:r>
            <a:endParaRPr lang="es-CO" sz="2400" b="1" dirty="0"/>
          </a:p>
        </p:txBody>
      </p:sp>
      <p:sp>
        <p:nvSpPr>
          <p:cNvPr id="34" name="33 CuadroTexto"/>
          <p:cNvSpPr txBox="1"/>
          <p:nvPr userDrawn="1"/>
        </p:nvSpPr>
        <p:spPr>
          <a:xfrm>
            <a:off x="15853625" y="35284172"/>
            <a:ext cx="21050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400" b="1" dirty="0"/>
              <a:t>/</a:t>
            </a:r>
            <a:r>
              <a:rPr lang="es-CO" sz="2400" b="1" dirty="0" err="1"/>
              <a:t>DISCUniandes</a:t>
            </a:r>
            <a:endParaRPr lang="es-CO" sz="2400" b="1" dirty="0"/>
          </a:p>
        </p:txBody>
      </p:sp>
      <p:sp>
        <p:nvSpPr>
          <p:cNvPr id="38" name="13 Marcador de contenido"/>
          <p:cNvSpPr>
            <a:spLocks noGrp="1"/>
          </p:cNvSpPr>
          <p:nvPr>
            <p:ph sz="quarter" idx="34" hasCustomPrompt="1"/>
          </p:nvPr>
        </p:nvSpPr>
        <p:spPr>
          <a:xfrm>
            <a:off x="648247" y="12313619"/>
            <a:ext cx="11520000" cy="3600450"/>
          </a:xfrm>
        </p:spPr>
        <p:txBody>
          <a:bodyPr>
            <a:normAutofit/>
          </a:bodyPr>
          <a:lstStyle>
            <a:lvl1pPr marL="0" indent="0">
              <a:buNone/>
              <a:defRPr sz="3200" baseline="0"/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 marL="6995160" indent="0">
              <a:buNone/>
              <a:defRPr sz="3200"/>
            </a:lvl5pPr>
          </a:lstStyle>
          <a:p>
            <a:pPr lvl="0"/>
            <a:r>
              <a:rPr lang="es-ES" dirty="0"/>
              <a:t>Haga clic para ingresar la introducción</a:t>
            </a:r>
            <a:r>
              <a:rPr lang="es-CO" dirty="0"/>
              <a:t> del proyecto</a:t>
            </a:r>
            <a:endParaRPr lang="es-ES" dirty="0"/>
          </a:p>
        </p:txBody>
      </p:sp>
      <p:sp>
        <p:nvSpPr>
          <p:cNvPr id="42" name="13 Marcador de contenido"/>
          <p:cNvSpPr>
            <a:spLocks noGrp="1"/>
          </p:cNvSpPr>
          <p:nvPr>
            <p:ph sz="quarter" idx="35" hasCustomPrompt="1"/>
          </p:nvPr>
        </p:nvSpPr>
        <p:spPr>
          <a:xfrm>
            <a:off x="612904" y="17714219"/>
            <a:ext cx="11520000" cy="4896544"/>
          </a:xfrm>
        </p:spPr>
        <p:txBody>
          <a:bodyPr>
            <a:normAutofit/>
          </a:bodyPr>
          <a:lstStyle>
            <a:lvl1pPr marL="457200" indent="-457200">
              <a:buFont typeface="Arial" panose="020B0604020202020204" pitchFamily="34" charset="0"/>
              <a:buChar char="•"/>
              <a:defRPr sz="3200" baseline="0"/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 marL="6995160" indent="0">
              <a:buNone/>
              <a:defRPr sz="3200"/>
            </a:lvl5pPr>
          </a:lstStyle>
          <a:p>
            <a:pPr lvl="0"/>
            <a:r>
              <a:rPr lang="es-ES" dirty="0"/>
              <a:t>Haga clic para ingresar los objetivos </a:t>
            </a:r>
            <a:r>
              <a:rPr lang="es-CO" dirty="0"/>
              <a:t>del proyecto</a:t>
            </a:r>
            <a:endParaRPr lang="es-ES" dirty="0"/>
          </a:p>
        </p:txBody>
      </p:sp>
      <p:sp>
        <p:nvSpPr>
          <p:cNvPr id="45" name="13 Marcador de contenido"/>
          <p:cNvSpPr>
            <a:spLocks noGrp="1"/>
          </p:cNvSpPr>
          <p:nvPr>
            <p:ph sz="quarter" idx="36" hasCustomPrompt="1"/>
          </p:nvPr>
        </p:nvSpPr>
        <p:spPr>
          <a:xfrm>
            <a:off x="13393663" y="12313568"/>
            <a:ext cx="11520000" cy="6552779"/>
          </a:xfrm>
        </p:spPr>
        <p:txBody>
          <a:bodyPr>
            <a:normAutofit/>
          </a:bodyPr>
          <a:lstStyle>
            <a:lvl1pPr marL="0" indent="0">
              <a:buNone/>
              <a:defRPr sz="3200" baseline="0"/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 marL="6995160" indent="0">
              <a:buNone/>
              <a:defRPr sz="3200"/>
            </a:lvl5pPr>
          </a:lstStyle>
          <a:p>
            <a:pPr lvl="0"/>
            <a:r>
              <a:rPr lang="es-ES" dirty="0"/>
              <a:t>Haga clic para ingresar el diseño e implementación del </a:t>
            </a:r>
            <a:r>
              <a:rPr lang="es-CO" dirty="0"/>
              <a:t>proyecto</a:t>
            </a:r>
            <a:endParaRPr lang="es-ES" dirty="0"/>
          </a:p>
        </p:txBody>
      </p:sp>
      <p:sp>
        <p:nvSpPr>
          <p:cNvPr id="48" name="13 Marcador de contenido"/>
          <p:cNvSpPr>
            <a:spLocks noGrp="1"/>
          </p:cNvSpPr>
          <p:nvPr>
            <p:ph sz="quarter" idx="37" hasCustomPrompt="1"/>
          </p:nvPr>
        </p:nvSpPr>
        <p:spPr>
          <a:xfrm>
            <a:off x="648247" y="24482970"/>
            <a:ext cx="11520000" cy="10081120"/>
          </a:xfrm>
        </p:spPr>
        <p:txBody>
          <a:bodyPr>
            <a:normAutofit/>
          </a:bodyPr>
          <a:lstStyle>
            <a:lvl1pPr marL="457200" indent="-457200">
              <a:buFont typeface="Arial" panose="020B0604020202020204" pitchFamily="34" charset="0"/>
              <a:buChar char="•"/>
              <a:defRPr sz="3200" baseline="0"/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 marL="6995160" indent="0">
              <a:buNone/>
              <a:defRPr sz="3200"/>
            </a:lvl5pPr>
          </a:lstStyle>
          <a:p>
            <a:pPr lvl="0"/>
            <a:r>
              <a:rPr lang="es-ES" dirty="0"/>
              <a:t>Haga clic para ingresar la metodología </a:t>
            </a:r>
            <a:r>
              <a:rPr lang="es-CO" dirty="0"/>
              <a:t>del proyecto</a:t>
            </a:r>
            <a:endParaRPr lang="es-ES" dirty="0"/>
          </a:p>
        </p:txBody>
      </p:sp>
      <p:sp>
        <p:nvSpPr>
          <p:cNvPr id="49" name="13 Marcador de contenido"/>
          <p:cNvSpPr>
            <a:spLocks noGrp="1"/>
          </p:cNvSpPr>
          <p:nvPr>
            <p:ph sz="quarter" idx="38" hasCustomPrompt="1"/>
          </p:nvPr>
        </p:nvSpPr>
        <p:spPr>
          <a:xfrm>
            <a:off x="13393663" y="20594488"/>
            <a:ext cx="11520000" cy="7272859"/>
          </a:xfrm>
        </p:spPr>
        <p:txBody>
          <a:bodyPr>
            <a:normAutofit/>
          </a:bodyPr>
          <a:lstStyle>
            <a:lvl1pPr marL="0" indent="0">
              <a:buNone/>
              <a:defRPr sz="3200" baseline="0"/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 marL="6995160" indent="0">
              <a:buNone/>
              <a:defRPr sz="3200"/>
            </a:lvl5pPr>
          </a:lstStyle>
          <a:p>
            <a:pPr lvl="0"/>
            <a:r>
              <a:rPr lang="es-ES" dirty="0"/>
              <a:t>Haga clic para ingresar los resultados del </a:t>
            </a:r>
            <a:r>
              <a:rPr lang="es-CO" dirty="0"/>
              <a:t>proyecto</a:t>
            </a:r>
            <a:endParaRPr lang="es-ES" dirty="0"/>
          </a:p>
        </p:txBody>
      </p:sp>
      <p:sp>
        <p:nvSpPr>
          <p:cNvPr id="50" name="13 Marcador de contenido"/>
          <p:cNvSpPr>
            <a:spLocks noGrp="1"/>
          </p:cNvSpPr>
          <p:nvPr>
            <p:ph sz="quarter" idx="39" hasCustomPrompt="1"/>
          </p:nvPr>
        </p:nvSpPr>
        <p:spPr>
          <a:xfrm>
            <a:off x="13393663" y="29451522"/>
            <a:ext cx="11520000" cy="5112619"/>
          </a:xfrm>
        </p:spPr>
        <p:txBody>
          <a:bodyPr>
            <a:normAutofit/>
          </a:bodyPr>
          <a:lstStyle>
            <a:lvl1pPr marL="0" indent="0">
              <a:buNone/>
              <a:defRPr sz="3200" baseline="0"/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 marL="6995160" indent="0">
              <a:buNone/>
              <a:defRPr sz="3200"/>
            </a:lvl5pPr>
          </a:lstStyle>
          <a:p>
            <a:pPr lvl="0"/>
            <a:r>
              <a:rPr lang="es-ES" dirty="0"/>
              <a:t>Haga clic para ingresar las conclusiones del </a:t>
            </a:r>
            <a:r>
              <a:rPr lang="es-CO" dirty="0"/>
              <a:t>proyecto</a:t>
            </a:r>
            <a:endParaRPr lang="es-ES" dirty="0"/>
          </a:p>
        </p:txBody>
      </p:sp>
      <p:pic>
        <p:nvPicPr>
          <p:cNvPr id="2050" name="Picture 2" descr="D:\Dropbox\Personales\Uniandes\Proyectos\Websis\iconos\svg\Redes\twitter_BB7F00.png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5871" y="35224235"/>
            <a:ext cx="720000" cy="581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D:\Dropbox\Personales\Uniandes\Proyectos\Websis\iconos\svg\Redes\web_BB7F00.png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2905" y="35104130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D:\Dropbox\Personales\Uniandes\Proyectos\Websis\iconos\svg\Redes\facebook_BB7F00.png"/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66294" y="35125800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50"/>
            <a:ext cx="25282526" cy="2500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964804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>
          <a:xfrm>
            <a:off x="1224313" y="35262986"/>
            <a:ext cx="4464497" cy="468000"/>
          </a:xfrm>
        </p:spPr>
        <p:txBody>
          <a:bodyPr/>
          <a:lstStyle>
            <a:lvl1pPr>
              <a:defRPr sz="2000" b="1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B402EE88-468A-48F5-896A-B4CE8ACA2C11}" type="datetimeFigureOut">
              <a:rPr lang="es-CO" smtClean="0"/>
              <a:pPr/>
              <a:t>29/06/2017</a:t>
            </a:fld>
            <a:endParaRPr lang="es-CO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18650248" y="35266154"/>
            <a:ext cx="6120680" cy="468000"/>
          </a:xfrm>
        </p:spPr>
        <p:txBody>
          <a:bodyPr/>
          <a:lstStyle>
            <a:lvl1pPr algn="l">
              <a:defRPr sz="2000" b="1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endParaRPr lang="es-CO" dirty="0"/>
          </a:p>
        </p:txBody>
      </p:sp>
      <p:sp>
        <p:nvSpPr>
          <p:cNvPr id="6" name="6 Título"/>
          <p:cNvSpPr>
            <a:spLocks noGrp="1"/>
          </p:cNvSpPr>
          <p:nvPr>
            <p:ph type="title" hasCustomPrompt="1"/>
          </p:nvPr>
        </p:nvSpPr>
        <p:spPr>
          <a:xfrm>
            <a:off x="731101" y="3456794"/>
            <a:ext cx="23760000" cy="1440000"/>
          </a:xfrm>
        </p:spPr>
        <p:txBody>
          <a:bodyPr>
            <a:normAutofit/>
          </a:bodyPr>
          <a:lstStyle>
            <a:lvl1pPr>
              <a:defRPr sz="6000" baseline="0"/>
            </a:lvl1pPr>
          </a:lstStyle>
          <a:p>
            <a:r>
              <a:rPr lang="es-ES" dirty="0"/>
              <a:t>Título del Proyecto</a:t>
            </a:r>
            <a:endParaRPr lang="es-CO" dirty="0"/>
          </a:p>
        </p:txBody>
      </p:sp>
      <p:sp>
        <p:nvSpPr>
          <p:cNvPr id="15" name="14 Marcador de texto"/>
          <p:cNvSpPr>
            <a:spLocks noGrp="1"/>
          </p:cNvSpPr>
          <p:nvPr>
            <p:ph type="body" sz="quarter" idx="13" hasCustomPrompt="1"/>
          </p:nvPr>
        </p:nvSpPr>
        <p:spPr>
          <a:xfrm>
            <a:off x="648247" y="7057036"/>
            <a:ext cx="24050672" cy="1080119"/>
          </a:xfrm>
          <a:blipFill>
            <a:blip r:embed="rId2"/>
            <a:stretch>
              <a:fillRect/>
            </a:stretch>
          </a:blipFill>
        </p:spPr>
        <p:txBody>
          <a:bodyPr>
            <a:noAutofit/>
          </a:bodyPr>
          <a:lstStyle>
            <a:lvl1pPr marL="0" indent="0" algn="ctr">
              <a:buNone/>
              <a:defRPr sz="4800">
                <a:solidFill>
                  <a:schemeClr val="bg1"/>
                </a:solidFill>
                <a:latin typeface="+mj-lt"/>
              </a:defRPr>
            </a:lvl1pPr>
            <a:lvl2pPr marL="1748790" indent="0">
              <a:buNone/>
              <a:defRPr/>
            </a:lvl2pPr>
            <a:lvl3pPr marL="3497580" indent="0">
              <a:buNone/>
              <a:defRPr/>
            </a:lvl3pPr>
            <a:lvl4pPr marL="5246370" indent="0">
              <a:buNone/>
              <a:defRPr/>
            </a:lvl4pPr>
            <a:lvl5pPr marL="6995160" indent="0">
              <a:buNone/>
              <a:defRPr/>
            </a:lvl5pPr>
          </a:lstStyle>
          <a:p>
            <a:pPr lvl="0"/>
            <a:r>
              <a:rPr lang="es-ES" dirty="0"/>
              <a:t>Resumen</a:t>
            </a:r>
            <a:endParaRPr lang="es-CO" dirty="0"/>
          </a:p>
        </p:txBody>
      </p:sp>
      <p:sp>
        <p:nvSpPr>
          <p:cNvPr id="22" name="21 Marcador de texto"/>
          <p:cNvSpPr>
            <a:spLocks noGrp="1"/>
          </p:cNvSpPr>
          <p:nvPr>
            <p:ph type="body" sz="quarter" idx="14" hasCustomPrompt="1"/>
          </p:nvPr>
        </p:nvSpPr>
        <p:spPr>
          <a:xfrm>
            <a:off x="693442" y="8353177"/>
            <a:ext cx="24005479" cy="2088231"/>
          </a:xfrm>
        </p:spPr>
        <p:txBody>
          <a:bodyPr>
            <a:noAutofit/>
          </a:bodyPr>
          <a:lstStyle>
            <a:lvl1pPr marL="0" indent="0">
              <a:buNone/>
              <a:defRPr sz="3600" b="1" i="1"/>
            </a:lvl1pPr>
            <a:lvl2pPr marL="1748790" indent="0">
              <a:buNone/>
              <a:defRPr sz="4400"/>
            </a:lvl2pPr>
            <a:lvl3pPr marL="3497580" indent="0">
              <a:buNone/>
              <a:defRPr sz="3600"/>
            </a:lvl3pPr>
            <a:lvl4pPr marL="5246370" indent="0">
              <a:buNone/>
              <a:defRPr sz="2800"/>
            </a:lvl4pPr>
            <a:lvl5pPr marL="6995160" indent="0">
              <a:buNone/>
              <a:defRPr sz="2800"/>
            </a:lvl5pPr>
          </a:lstStyle>
          <a:p>
            <a:pPr lvl="0"/>
            <a:r>
              <a:rPr lang="es-ES" dirty="0"/>
              <a:t>Resumen del proyecto</a:t>
            </a:r>
          </a:p>
        </p:txBody>
      </p:sp>
      <p:sp>
        <p:nvSpPr>
          <p:cNvPr id="25" name="14 Marcador de texto"/>
          <p:cNvSpPr>
            <a:spLocks noGrp="1"/>
          </p:cNvSpPr>
          <p:nvPr>
            <p:ph type="body" sz="quarter" idx="15" hasCustomPrompt="1"/>
          </p:nvPr>
        </p:nvSpPr>
        <p:spPr>
          <a:xfrm>
            <a:off x="648247" y="10945469"/>
            <a:ext cx="11520000" cy="1080119"/>
          </a:xfrm>
          <a:blipFill>
            <a:blip r:embed="rId3"/>
            <a:stretch>
              <a:fillRect/>
            </a:stretch>
          </a:blipFill>
        </p:spPr>
        <p:txBody>
          <a:bodyPr>
            <a:noAutofit/>
          </a:bodyPr>
          <a:lstStyle>
            <a:lvl1pPr marL="0" indent="0" algn="l">
              <a:buNone/>
              <a:defRPr sz="4800" baseline="0">
                <a:solidFill>
                  <a:schemeClr val="bg1"/>
                </a:solidFill>
              </a:defRPr>
            </a:lvl1pPr>
            <a:lvl2pPr marL="1748790" indent="0">
              <a:buNone/>
              <a:defRPr/>
            </a:lvl2pPr>
            <a:lvl3pPr marL="3497580" indent="0">
              <a:buNone/>
              <a:defRPr/>
            </a:lvl3pPr>
            <a:lvl4pPr marL="5246370" indent="0">
              <a:buNone/>
              <a:defRPr/>
            </a:lvl4pPr>
            <a:lvl5pPr marL="6995160" indent="0">
              <a:buNone/>
              <a:defRPr/>
            </a:lvl5pPr>
          </a:lstStyle>
          <a:p>
            <a:pPr lvl="0"/>
            <a:r>
              <a:rPr lang="es-ES" dirty="0"/>
              <a:t>Introducción</a:t>
            </a:r>
            <a:endParaRPr lang="es-CO" dirty="0"/>
          </a:p>
        </p:txBody>
      </p:sp>
      <p:sp>
        <p:nvSpPr>
          <p:cNvPr id="26" name="14 Marcador de texto"/>
          <p:cNvSpPr>
            <a:spLocks noGrp="1"/>
          </p:cNvSpPr>
          <p:nvPr>
            <p:ph type="body" sz="quarter" idx="16" hasCustomPrompt="1"/>
          </p:nvPr>
        </p:nvSpPr>
        <p:spPr>
          <a:xfrm>
            <a:off x="648247" y="16346069"/>
            <a:ext cx="11520000" cy="1080119"/>
          </a:xfrm>
          <a:blipFill>
            <a:blip r:embed="rId3"/>
            <a:stretch>
              <a:fillRect/>
            </a:stretch>
          </a:blipFill>
        </p:spPr>
        <p:txBody>
          <a:bodyPr>
            <a:normAutofit/>
          </a:bodyPr>
          <a:lstStyle>
            <a:lvl1pPr marL="0" indent="0" algn="l">
              <a:buNone/>
              <a:defRPr sz="5000" baseline="0">
                <a:solidFill>
                  <a:schemeClr val="bg1"/>
                </a:solidFill>
              </a:defRPr>
            </a:lvl1pPr>
            <a:lvl2pPr marL="1748790" indent="0">
              <a:buNone/>
              <a:defRPr/>
            </a:lvl2pPr>
            <a:lvl3pPr marL="3497580" indent="0">
              <a:buNone/>
              <a:defRPr/>
            </a:lvl3pPr>
            <a:lvl4pPr marL="5246370" indent="0">
              <a:buNone/>
              <a:defRPr/>
            </a:lvl4pPr>
            <a:lvl5pPr marL="6995160" indent="0">
              <a:buNone/>
              <a:defRPr/>
            </a:lvl5pPr>
          </a:lstStyle>
          <a:p>
            <a:pPr lvl="0"/>
            <a:r>
              <a:rPr lang="es-ES" dirty="0"/>
              <a:t>Objetivos</a:t>
            </a:r>
            <a:endParaRPr lang="es-CO" dirty="0"/>
          </a:p>
        </p:txBody>
      </p:sp>
      <p:sp>
        <p:nvSpPr>
          <p:cNvPr id="27" name="14 Marcador de texto"/>
          <p:cNvSpPr>
            <a:spLocks noGrp="1"/>
          </p:cNvSpPr>
          <p:nvPr>
            <p:ph type="body" sz="quarter" idx="17" hasCustomPrompt="1"/>
          </p:nvPr>
        </p:nvSpPr>
        <p:spPr>
          <a:xfrm>
            <a:off x="648247" y="22898795"/>
            <a:ext cx="11520000" cy="1080000"/>
          </a:xfrm>
          <a:blipFill>
            <a:blip r:embed="rId3"/>
            <a:stretch>
              <a:fillRect/>
            </a:stretch>
          </a:blipFill>
        </p:spPr>
        <p:txBody>
          <a:bodyPr>
            <a:normAutofit/>
          </a:bodyPr>
          <a:lstStyle>
            <a:lvl1pPr marL="0" indent="0" algn="l">
              <a:buNone/>
              <a:defRPr sz="5000" baseline="0">
                <a:solidFill>
                  <a:schemeClr val="bg1"/>
                </a:solidFill>
              </a:defRPr>
            </a:lvl1pPr>
            <a:lvl2pPr marL="1748790" indent="0">
              <a:buNone/>
              <a:defRPr/>
            </a:lvl2pPr>
            <a:lvl3pPr marL="3497580" indent="0">
              <a:buNone/>
              <a:defRPr/>
            </a:lvl3pPr>
            <a:lvl4pPr marL="5246370" indent="0">
              <a:buNone/>
              <a:defRPr/>
            </a:lvl4pPr>
            <a:lvl5pPr marL="6995160" indent="0">
              <a:buNone/>
              <a:defRPr/>
            </a:lvl5pPr>
          </a:lstStyle>
          <a:p>
            <a:pPr lvl="0"/>
            <a:r>
              <a:rPr lang="es-ES" dirty="0"/>
              <a:t>Metodología</a:t>
            </a:r>
            <a:endParaRPr lang="es-CO" dirty="0"/>
          </a:p>
        </p:txBody>
      </p:sp>
      <p:sp>
        <p:nvSpPr>
          <p:cNvPr id="28" name="14 Marcador de texto"/>
          <p:cNvSpPr>
            <a:spLocks noGrp="1"/>
          </p:cNvSpPr>
          <p:nvPr>
            <p:ph type="body" sz="quarter" idx="18" hasCustomPrompt="1"/>
          </p:nvPr>
        </p:nvSpPr>
        <p:spPr>
          <a:xfrm>
            <a:off x="13394944" y="10945469"/>
            <a:ext cx="11520000" cy="1080119"/>
          </a:xfrm>
          <a:blipFill>
            <a:blip r:embed="rId3"/>
            <a:stretch>
              <a:fillRect/>
            </a:stretch>
          </a:blipFill>
        </p:spPr>
        <p:txBody>
          <a:bodyPr>
            <a:normAutofit/>
          </a:bodyPr>
          <a:lstStyle>
            <a:lvl1pPr marL="0" indent="0" algn="l">
              <a:buNone/>
              <a:defRPr sz="5000" baseline="0">
                <a:solidFill>
                  <a:schemeClr val="bg1"/>
                </a:solidFill>
              </a:defRPr>
            </a:lvl1pPr>
            <a:lvl2pPr marL="1748790" indent="0">
              <a:buNone/>
              <a:defRPr/>
            </a:lvl2pPr>
            <a:lvl3pPr marL="3497580" indent="0">
              <a:buNone/>
              <a:defRPr/>
            </a:lvl3pPr>
            <a:lvl4pPr marL="5246370" indent="0">
              <a:buNone/>
              <a:defRPr/>
            </a:lvl4pPr>
            <a:lvl5pPr marL="6995160" indent="0">
              <a:buNone/>
              <a:defRPr/>
            </a:lvl5pPr>
          </a:lstStyle>
          <a:p>
            <a:pPr lvl="0"/>
            <a:r>
              <a:rPr lang="es-ES" dirty="0"/>
              <a:t>Diseño e implementación</a:t>
            </a:r>
            <a:endParaRPr lang="es-CO" dirty="0"/>
          </a:p>
        </p:txBody>
      </p:sp>
      <p:sp>
        <p:nvSpPr>
          <p:cNvPr id="29" name="14 Marcador de texto"/>
          <p:cNvSpPr>
            <a:spLocks noGrp="1"/>
          </p:cNvSpPr>
          <p:nvPr>
            <p:ph type="body" sz="quarter" idx="19" hasCustomPrompt="1"/>
          </p:nvPr>
        </p:nvSpPr>
        <p:spPr>
          <a:xfrm>
            <a:off x="13393663" y="19154382"/>
            <a:ext cx="11520000" cy="1080119"/>
          </a:xfrm>
          <a:blipFill>
            <a:blip r:embed="rId3"/>
            <a:stretch>
              <a:fillRect/>
            </a:stretch>
          </a:blipFill>
        </p:spPr>
        <p:txBody>
          <a:bodyPr>
            <a:normAutofit/>
          </a:bodyPr>
          <a:lstStyle>
            <a:lvl1pPr marL="0" indent="0" algn="l">
              <a:buNone/>
              <a:defRPr sz="5000" baseline="0">
                <a:solidFill>
                  <a:schemeClr val="bg1"/>
                </a:solidFill>
              </a:defRPr>
            </a:lvl1pPr>
            <a:lvl2pPr marL="1748790" indent="0">
              <a:buNone/>
              <a:defRPr/>
            </a:lvl2pPr>
            <a:lvl3pPr marL="3497580" indent="0">
              <a:buNone/>
              <a:defRPr/>
            </a:lvl3pPr>
            <a:lvl4pPr marL="5246370" indent="0">
              <a:buNone/>
              <a:defRPr/>
            </a:lvl4pPr>
            <a:lvl5pPr marL="6995160" indent="0">
              <a:buNone/>
              <a:defRPr/>
            </a:lvl5pPr>
          </a:lstStyle>
          <a:p>
            <a:pPr lvl="0"/>
            <a:r>
              <a:rPr lang="es-ES" dirty="0"/>
              <a:t>Resultados</a:t>
            </a:r>
            <a:endParaRPr lang="es-CO" dirty="0"/>
          </a:p>
        </p:txBody>
      </p:sp>
      <p:sp>
        <p:nvSpPr>
          <p:cNvPr id="30" name="14 Marcador de texto"/>
          <p:cNvSpPr>
            <a:spLocks noGrp="1"/>
          </p:cNvSpPr>
          <p:nvPr>
            <p:ph type="body" sz="quarter" idx="20" hasCustomPrompt="1"/>
          </p:nvPr>
        </p:nvSpPr>
        <p:spPr>
          <a:xfrm>
            <a:off x="13393663" y="28155381"/>
            <a:ext cx="11520000" cy="1080119"/>
          </a:xfrm>
          <a:blipFill>
            <a:blip r:embed="rId4"/>
            <a:stretch>
              <a:fillRect/>
            </a:stretch>
          </a:blipFill>
        </p:spPr>
        <p:txBody>
          <a:bodyPr>
            <a:normAutofit/>
          </a:bodyPr>
          <a:lstStyle>
            <a:lvl1pPr marL="0" indent="0" algn="l">
              <a:buNone/>
              <a:defRPr sz="5000" baseline="0">
                <a:solidFill>
                  <a:schemeClr val="bg1"/>
                </a:solidFill>
              </a:defRPr>
            </a:lvl1pPr>
            <a:lvl2pPr marL="1748790" indent="0">
              <a:buNone/>
              <a:defRPr/>
            </a:lvl2pPr>
            <a:lvl3pPr marL="3497580" indent="0">
              <a:buNone/>
              <a:defRPr/>
            </a:lvl3pPr>
            <a:lvl4pPr marL="5246370" indent="0">
              <a:buNone/>
              <a:defRPr/>
            </a:lvl4pPr>
            <a:lvl5pPr marL="6995160" indent="0">
              <a:buNone/>
              <a:defRPr/>
            </a:lvl5pPr>
          </a:lstStyle>
          <a:p>
            <a:pPr lvl="0"/>
            <a:r>
              <a:rPr lang="es-ES" dirty="0"/>
              <a:t>Conclusiones</a:t>
            </a:r>
            <a:endParaRPr lang="es-CO" dirty="0"/>
          </a:p>
        </p:txBody>
      </p:sp>
      <p:sp>
        <p:nvSpPr>
          <p:cNvPr id="44" name="21 Marcador de texto"/>
          <p:cNvSpPr>
            <a:spLocks noGrp="1"/>
          </p:cNvSpPr>
          <p:nvPr>
            <p:ph type="body" sz="quarter" idx="30" hasCustomPrompt="1"/>
          </p:nvPr>
        </p:nvSpPr>
        <p:spPr>
          <a:xfrm>
            <a:off x="175" y="2448521"/>
            <a:ext cx="25200000" cy="720000"/>
          </a:xfrm>
          <a:solidFill>
            <a:srgbClr val="006639">
              <a:alpha val="25098"/>
            </a:srgbClr>
          </a:solidFill>
        </p:spPr>
        <p:txBody>
          <a:bodyPr>
            <a:noAutofit/>
          </a:bodyPr>
          <a:lstStyle>
            <a:lvl1pPr marL="0" indent="0" algn="ctr">
              <a:buNone/>
              <a:defRPr sz="3600" b="1" i="0" baseline="0">
                <a:latin typeface="+mj-lt"/>
              </a:defRPr>
            </a:lvl1pPr>
            <a:lvl2pPr marL="1748790" indent="0">
              <a:buNone/>
              <a:defRPr sz="4400"/>
            </a:lvl2pPr>
            <a:lvl3pPr marL="3497580" indent="0">
              <a:buNone/>
              <a:defRPr sz="3600"/>
            </a:lvl3pPr>
            <a:lvl4pPr marL="5246370" indent="0">
              <a:buNone/>
              <a:defRPr sz="2800"/>
            </a:lvl4pPr>
            <a:lvl5pPr marL="6995160" indent="0">
              <a:buNone/>
              <a:defRPr sz="2800"/>
            </a:lvl5pPr>
          </a:lstStyle>
          <a:p>
            <a:pPr lvl="0"/>
            <a:r>
              <a:rPr lang="es-ES" dirty="0" err="1"/>
              <a:t>MSINxxx</a:t>
            </a:r>
            <a:r>
              <a:rPr lang="es-ES" dirty="0"/>
              <a:t> - &lt;Nombre del Curso&gt;</a:t>
            </a:r>
          </a:p>
        </p:txBody>
      </p:sp>
      <p:sp>
        <p:nvSpPr>
          <p:cNvPr id="46" name="21 Marcador de texto"/>
          <p:cNvSpPr>
            <a:spLocks noGrp="1"/>
          </p:cNvSpPr>
          <p:nvPr>
            <p:ph type="body" sz="quarter" idx="31" hasCustomPrompt="1"/>
          </p:nvPr>
        </p:nvSpPr>
        <p:spPr>
          <a:xfrm>
            <a:off x="731101" y="5040810"/>
            <a:ext cx="23760000" cy="720000"/>
          </a:xfrm>
        </p:spPr>
        <p:txBody>
          <a:bodyPr>
            <a:noAutofit/>
          </a:bodyPr>
          <a:lstStyle>
            <a:lvl1pPr marL="0" indent="0" algn="ctr">
              <a:buNone/>
              <a:defRPr sz="3200" b="1">
                <a:solidFill>
                  <a:srgbClr val="915000"/>
                </a:solidFill>
              </a:defRPr>
            </a:lvl1pPr>
            <a:lvl2pPr marL="1748790" indent="0">
              <a:buNone/>
              <a:defRPr sz="4400"/>
            </a:lvl2pPr>
            <a:lvl3pPr marL="3497580" indent="0">
              <a:buNone/>
              <a:defRPr sz="3600"/>
            </a:lvl3pPr>
            <a:lvl4pPr marL="5246370" indent="0">
              <a:buNone/>
              <a:defRPr sz="2800"/>
            </a:lvl4pPr>
            <a:lvl5pPr marL="6995160" indent="0">
              <a:buNone/>
              <a:defRPr sz="2800"/>
            </a:lvl5pPr>
          </a:lstStyle>
          <a:p>
            <a:pPr lvl="0"/>
            <a:r>
              <a:rPr lang="es-ES" dirty="0"/>
              <a:t>&lt;Integrante 1&gt;, &lt;Integrante 2&gt;, &lt;Integrante 3&gt;</a:t>
            </a:r>
          </a:p>
        </p:txBody>
      </p:sp>
      <p:sp>
        <p:nvSpPr>
          <p:cNvPr id="47" name="21 Marcador de texto"/>
          <p:cNvSpPr>
            <a:spLocks noGrp="1"/>
          </p:cNvSpPr>
          <p:nvPr>
            <p:ph type="body" sz="quarter" idx="32" hasCustomPrompt="1"/>
          </p:nvPr>
        </p:nvSpPr>
        <p:spPr>
          <a:xfrm>
            <a:off x="731101" y="5904906"/>
            <a:ext cx="23760000" cy="720000"/>
          </a:xfrm>
        </p:spPr>
        <p:txBody>
          <a:bodyPr>
            <a:noAutofit/>
          </a:bodyPr>
          <a:lstStyle>
            <a:lvl1pPr marL="0" indent="0" algn="ctr">
              <a:buNone/>
              <a:defRPr sz="2400" b="1" i="1">
                <a:solidFill>
                  <a:srgbClr val="915000"/>
                </a:solidFill>
              </a:defRPr>
            </a:lvl1pPr>
            <a:lvl2pPr marL="1748790" indent="0">
              <a:buNone/>
              <a:defRPr sz="4400"/>
            </a:lvl2pPr>
            <a:lvl3pPr marL="3497580" indent="0">
              <a:buNone/>
              <a:defRPr sz="3600"/>
            </a:lvl3pPr>
            <a:lvl4pPr marL="5246370" indent="0">
              <a:buNone/>
              <a:defRPr sz="2800"/>
            </a:lvl4pPr>
            <a:lvl5pPr marL="6995160" indent="0">
              <a:buNone/>
              <a:defRPr sz="2800"/>
            </a:lvl5pPr>
          </a:lstStyle>
          <a:p>
            <a:pPr lvl="0"/>
            <a:r>
              <a:rPr lang="es-ES" dirty="0"/>
              <a:t>&lt;correo1&gt;@uniandes.edu.co, &lt;correo2&gt;@uniandes.edu.co, &lt;correo3&gt;@uniandes.edu.co</a:t>
            </a:r>
          </a:p>
        </p:txBody>
      </p:sp>
      <p:sp>
        <p:nvSpPr>
          <p:cNvPr id="41" name="40 Rectángulo"/>
          <p:cNvSpPr/>
          <p:nvPr userDrawn="1"/>
        </p:nvSpPr>
        <p:spPr>
          <a:xfrm>
            <a:off x="-1" y="34924130"/>
            <a:ext cx="25200000" cy="1080000"/>
          </a:xfrm>
          <a:prstGeom prst="rect">
            <a:avLst/>
          </a:prstGeom>
          <a:solidFill>
            <a:srgbClr val="006639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/>
              <a:t> </a:t>
            </a:r>
          </a:p>
        </p:txBody>
      </p:sp>
      <p:sp>
        <p:nvSpPr>
          <p:cNvPr id="2" name="1 CuadroTexto"/>
          <p:cNvSpPr txBox="1"/>
          <p:nvPr userDrawn="1"/>
        </p:nvSpPr>
        <p:spPr>
          <a:xfrm>
            <a:off x="7272905" y="35269324"/>
            <a:ext cx="4364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400" b="1" dirty="0"/>
              <a:t>http://sistemas.uniandes.edu.co</a:t>
            </a:r>
          </a:p>
        </p:txBody>
      </p:sp>
      <p:sp>
        <p:nvSpPr>
          <p:cNvPr id="33" name="32 CuadroTexto"/>
          <p:cNvSpPr txBox="1"/>
          <p:nvPr userDrawn="1"/>
        </p:nvSpPr>
        <p:spPr>
          <a:xfrm>
            <a:off x="12621207" y="35284172"/>
            <a:ext cx="21050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400" b="1" dirty="0"/>
              <a:t>/</a:t>
            </a:r>
            <a:r>
              <a:rPr lang="es-CO" sz="2400" b="1" dirty="0" err="1"/>
              <a:t>DISCUniandes</a:t>
            </a:r>
            <a:endParaRPr lang="es-CO" sz="2400" b="1" dirty="0"/>
          </a:p>
        </p:txBody>
      </p:sp>
      <p:sp>
        <p:nvSpPr>
          <p:cNvPr id="34" name="33 CuadroTexto"/>
          <p:cNvSpPr txBox="1"/>
          <p:nvPr userDrawn="1"/>
        </p:nvSpPr>
        <p:spPr>
          <a:xfrm>
            <a:off x="15853625" y="35284172"/>
            <a:ext cx="21050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400" b="1" dirty="0"/>
              <a:t>/</a:t>
            </a:r>
            <a:r>
              <a:rPr lang="es-CO" sz="2400" b="1" dirty="0" err="1"/>
              <a:t>DISCUniandes</a:t>
            </a:r>
            <a:endParaRPr lang="es-CO" sz="2400" b="1" dirty="0"/>
          </a:p>
        </p:txBody>
      </p:sp>
      <p:sp>
        <p:nvSpPr>
          <p:cNvPr id="38" name="13 Marcador de contenido"/>
          <p:cNvSpPr>
            <a:spLocks noGrp="1"/>
          </p:cNvSpPr>
          <p:nvPr>
            <p:ph sz="quarter" idx="34" hasCustomPrompt="1"/>
          </p:nvPr>
        </p:nvSpPr>
        <p:spPr>
          <a:xfrm>
            <a:off x="648247" y="12313619"/>
            <a:ext cx="11520000" cy="3600450"/>
          </a:xfrm>
        </p:spPr>
        <p:txBody>
          <a:bodyPr>
            <a:normAutofit/>
          </a:bodyPr>
          <a:lstStyle>
            <a:lvl1pPr marL="0" indent="0">
              <a:buNone/>
              <a:defRPr sz="3200" baseline="0"/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 marL="6995160" indent="0">
              <a:buNone/>
              <a:defRPr sz="3200"/>
            </a:lvl5pPr>
          </a:lstStyle>
          <a:p>
            <a:pPr lvl="0"/>
            <a:r>
              <a:rPr lang="es-ES" dirty="0"/>
              <a:t>Haga clic para ingresar la introducción</a:t>
            </a:r>
            <a:r>
              <a:rPr lang="es-CO" dirty="0"/>
              <a:t> del proyecto</a:t>
            </a:r>
            <a:endParaRPr lang="es-ES" dirty="0"/>
          </a:p>
        </p:txBody>
      </p:sp>
      <p:sp>
        <p:nvSpPr>
          <p:cNvPr id="42" name="13 Marcador de contenido"/>
          <p:cNvSpPr>
            <a:spLocks noGrp="1"/>
          </p:cNvSpPr>
          <p:nvPr>
            <p:ph sz="quarter" idx="35" hasCustomPrompt="1"/>
          </p:nvPr>
        </p:nvSpPr>
        <p:spPr>
          <a:xfrm>
            <a:off x="612904" y="17714219"/>
            <a:ext cx="11520000" cy="4896544"/>
          </a:xfrm>
        </p:spPr>
        <p:txBody>
          <a:bodyPr>
            <a:normAutofit/>
          </a:bodyPr>
          <a:lstStyle>
            <a:lvl1pPr marL="457200" indent="-457200">
              <a:buFont typeface="Arial" panose="020B0604020202020204" pitchFamily="34" charset="0"/>
              <a:buChar char="•"/>
              <a:defRPr sz="3200" baseline="0"/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 marL="6995160" indent="0">
              <a:buNone/>
              <a:defRPr sz="3200"/>
            </a:lvl5pPr>
          </a:lstStyle>
          <a:p>
            <a:pPr lvl="0"/>
            <a:r>
              <a:rPr lang="es-ES" dirty="0"/>
              <a:t>Haga clic para ingresar los objetivos </a:t>
            </a:r>
            <a:r>
              <a:rPr lang="es-CO" dirty="0"/>
              <a:t>del proyecto</a:t>
            </a:r>
            <a:endParaRPr lang="es-ES" dirty="0"/>
          </a:p>
        </p:txBody>
      </p:sp>
      <p:sp>
        <p:nvSpPr>
          <p:cNvPr id="45" name="13 Marcador de contenido"/>
          <p:cNvSpPr>
            <a:spLocks noGrp="1"/>
          </p:cNvSpPr>
          <p:nvPr>
            <p:ph sz="quarter" idx="36" hasCustomPrompt="1"/>
          </p:nvPr>
        </p:nvSpPr>
        <p:spPr>
          <a:xfrm>
            <a:off x="13393663" y="12313568"/>
            <a:ext cx="11520000" cy="6552779"/>
          </a:xfrm>
        </p:spPr>
        <p:txBody>
          <a:bodyPr>
            <a:normAutofit/>
          </a:bodyPr>
          <a:lstStyle>
            <a:lvl1pPr marL="0" indent="0">
              <a:buNone/>
              <a:defRPr sz="3200" baseline="0"/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 marL="6995160" indent="0">
              <a:buNone/>
              <a:defRPr sz="3200"/>
            </a:lvl5pPr>
          </a:lstStyle>
          <a:p>
            <a:pPr lvl="0"/>
            <a:r>
              <a:rPr lang="es-ES" dirty="0"/>
              <a:t>Haga clic para ingresar el diseño e implementación del </a:t>
            </a:r>
            <a:r>
              <a:rPr lang="es-CO" dirty="0"/>
              <a:t>proyecto</a:t>
            </a:r>
            <a:endParaRPr lang="es-ES" dirty="0"/>
          </a:p>
        </p:txBody>
      </p:sp>
      <p:sp>
        <p:nvSpPr>
          <p:cNvPr id="48" name="13 Marcador de contenido"/>
          <p:cNvSpPr>
            <a:spLocks noGrp="1"/>
          </p:cNvSpPr>
          <p:nvPr>
            <p:ph sz="quarter" idx="37" hasCustomPrompt="1"/>
          </p:nvPr>
        </p:nvSpPr>
        <p:spPr>
          <a:xfrm>
            <a:off x="648247" y="24482970"/>
            <a:ext cx="11520000" cy="10081120"/>
          </a:xfrm>
        </p:spPr>
        <p:txBody>
          <a:bodyPr>
            <a:normAutofit/>
          </a:bodyPr>
          <a:lstStyle>
            <a:lvl1pPr marL="457200" indent="-457200">
              <a:buFont typeface="Arial" panose="020B0604020202020204" pitchFamily="34" charset="0"/>
              <a:buChar char="•"/>
              <a:defRPr sz="3200" baseline="0"/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 marL="6995160" indent="0">
              <a:buNone/>
              <a:defRPr sz="3200"/>
            </a:lvl5pPr>
          </a:lstStyle>
          <a:p>
            <a:pPr lvl="0"/>
            <a:r>
              <a:rPr lang="es-ES" dirty="0"/>
              <a:t>Haga clic para ingresar la metodología </a:t>
            </a:r>
            <a:r>
              <a:rPr lang="es-CO" dirty="0"/>
              <a:t>del proyecto</a:t>
            </a:r>
            <a:endParaRPr lang="es-ES" dirty="0"/>
          </a:p>
        </p:txBody>
      </p:sp>
      <p:sp>
        <p:nvSpPr>
          <p:cNvPr id="49" name="13 Marcador de contenido"/>
          <p:cNvSpPr>
            <a:spLocks noGrp="1"/>
          </p:cNvSpPr>
          <p:nvPr>
            <p:ph sz="quarter" idx="38" hasCustomPrompt="1"/>
          </p:nvPr>
        </p:nvSpPr>
        <p:spPr>
          <a:xfrm>
            <a:off x="13393663" y="20594488"/>
            <a:ext cx="11520000" cy="7272859"/>
          </a:xfrm>
        </p:spPr>
        <p:txBody>
          <a:bodyPr>
            <a:normAutofit/>
          </a:bodyPr>
          <a:lstStyle>
            <a:lvl1pPr marL="0" indent="0">
              <a:buNone/>
              <a:defRPr sz="3200" baseline="0"/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 marL="6995160" indent="0">
              <a:buNone/>
              <a:defRPr sz="3200"/>
            </a:lvl5pPr>
          </a:lstStyle>
          <a:p>
            <a:pPr lvl="0"/>
            <a:r>
              <a:rPr lang="es-ES" dirty="0"/>
              <a:t>Haga clic para ingresar los resultados del </a:t>
            </a:r>
            <a:r>
              <a:rPr lang="es-CO" dirty="0"/>
              <a:t>proyecto</a:t>
            </a:r>
            <a:endParaRPr lang="es-ES" dirty="0"/>
          </a:p>
        </p:txBody>
      </p:sp>
      <p:sp>
        <p:nvSpPr>
          <p:cNvPr id="50" name="13 Marcador de contenido"/>
          <p:cNvSpPr>
            <a:spLocks noGrp="1"/>
          </p:cNvSpPr>
          <p:nvPr>
            <p:ph sz="quarter" idx="39" hasCustomPrompt="1"/>
          </p:nvPr>
        </p:nvSpPr>
        <p:spPr>
          <a:xfrm>
            <a:off x="13393663" y="29451522"/>
            <a:ext cx="11520000" cy="5112619"/>
          </a:xfrm>
        </p:spPr>
        <p:txBody>
          <a:bodyPr>
            <a:normAutofit/>
          </a:bodyPr>
          <a:lstStyle>
            <a:lvl1pPr marL="0" indent="0">
              <a:buNone/>
              <a:defRPr sz="3200" baseline="0"/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 marL="6995160" indent="0">
              <a:buNone/>
              <a:defRPr sz="3200"/>
            </a:lvl5pPr>
          </a:lstStyle>
          <a:p>
            <a:pPr lvl="0"/>
            <a:r>
              <a:rPr lang="es-ES" dirty="0"/>
              <a:t>Haga clic para ingresar las conclusiones del </a:t>
            </a:r>
            <a:r>
              <a:rPr lang="es-CO" dirty="0"/>
              <a:t>proyecto</a:t>
            </a:r>
            <a:endParaRPr lang="es-ES" dirty="0"/>
          </a:p>
        </p:txBody>
      </p:sp>
      <p:pic>
        <p:nvPicPr>
          <p:cNvPr id="4097" name="Picture 1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5282526" cy="2500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8" name="Picture 2" descr="D:\Dropbox\Personales\Uniandes\Proyectos\Websis\iconos\svg\Redes\web_915000.png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2905" y="35114134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D:\Dropbox\Personales\Uniandes\Proyectos\Websis\iconos\svg\Redes\facebook_915000.png"/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21481" y="35155003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D:\Dropbox\Personales\Uniandes\Proyectos\Websis\iconos\svg\Redes\twitter_915000.png"/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68673" y="35224235"/>
            <a:ext cx="720000" cy="581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92950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B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>
          <a:xfrm>
            <a:off x="1224313" y="35262986"/>
            <a:ext cx="4464497" cy="468000"/>
          </a:xfrm>
        </p:spPr>
        <p:txBody>
          <a:bodyPr/>
          <a:lstStyle>
            <a:lvl1pPr>
              <a:defRPr sz="2000" b="1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B402EE88-468A-48F5-896A-B4CE8ACA2C11}" type="datetimeFigureOut">
              <a:rPr lang="es-CO" smtClean="0"/>
              <a:pPr/>
              <a:t>29/06/2017</a:t>
            </a:fld>
            <a:endParaRPr lang="es-CO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18650248" y="35266154"/>
            <a:ext cx="6120680" cy="468000"/>
          </a:xfrm>
        </p:spPr>
        <p:txBody>
          <a:bodyPr/>
          <a:lstStyle>
            <a:lvl1pPr algn="l">
              <a:defRPr sz="2000" b="1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endParaRPr lang="es-CO" dirty="0"/>
          </a:p>
        </p:txBody>
      </p:sp>
      <p:sp>
        <p:nvSpPr>
          <p:cNvPr id="6" name="6 Título"/>
          <p:cNvSpPr>
            <a:spLocks noGrp="1"/>
          </p:cNvSpPr>
          <p:nvPr>
            <p:ph type="title" hasCustomPrompt="1"/>
          </p:nvPr>
        </p:nvSpPr>
        <p:spPr>
          <a:xfrm>
            <a:off x="731101" y="3456794"/>
            <a:ext cx="23760000" cy="1440000"/>
          </a:xfrm>
        </p:spPr>
        <p:txBody>
          <a:bodyPr>
            <a:normAutofit/>
          </a:bodyPr>
          <a:lstStyle>
            <a:lvl1pPr>
              <a:defRPr sz="6000" baseline="0"/>
            </a:lvl1pPr>
          </a:lstStyle>
          <a:p>
            <a:r>
              <a:rPr lang="es-ES" dirty="0"/>
              <a:t>Título del Proyecto</a:t>
            </a:r>
            <a:endParaRPr lang="es-CO" dirty="0"/>
          </a:p>
        </p:txBody>
      </p:sp>
      <p:sp>
        <p:nvSpPr>
          <p:cNvPr id="15" name="14 Marcador de texto"/>
          <p:cNvSpPr>
            <a:spLocks noGrp="1"/>
          </p:cNvSpPr>
          <p:nvPr>
            <p:ph type="body" sz="quarter" idx="13" hasCustomPrompt="1"/>
          </p:nvPr>
        </p:nvSpPr>
        <p:spPr>
          <a:xfrm>
            <a:off x="648247" y="7057036"/>
            <a:ext cx="24050672" cy="1080119"/>
          </a:xfrm>
          <a:blipFill>
            <a:blip r:embed="rId2"/>
            <a:stretch>
              <a:fillRect/>
            </a:stretch>
          </a:blipFill>
        </p:spPr>
        <p:txBody>
          <a:bodyPr>
            <a:noAutofit/>
          </a:bodyPr>
          <a:lstStyle>
            <a:lvl1pPr marL="0" indent="0" algn="ctr">
              <a:buNone/>
              <a:defRPr sz="4800">
                <a:solidFill>
                  <a:schemeClr val="bg1"/>
                </a:solidFill>
                <a:latin typeface="+mj-lt"/>
              </a:defRPr>
            </a:lvl1pPr>
            <a:lvl2pPr marL="1748790" indent="0">
              <a:buNone/>
              <a:defRPr/>
            </a:lvl2pPr>
            <a:lvl3pPr marL="3497580" indent="0">
              <a:buNone/>
              <a:defRPr/>
            </a:lvl3pPr>
            <a:lvl4pPr marL="5246370" indent="0">
              <a:buNone/>
              <a:defRPr/>
            </a:lvl4pPr>
            <a:lvl5pPr marL="6995160" indent="0">
              <a:buNone/>
              <a:defRPr/>
            </a:lvl5pPr>
          </a:lstStyle>
          <a:p>
            <a:pPr lvl="0"/>
            <a:r>
              <a:rPr lang="es-ES" dirty="0"/>
              <a:t>Resumen</a:t>
            </a:r>
            <a:endParaRPr lang="es-CO" dirty="0"/>
          </a:p>
        </p:txBody>
      </p:sp>
      <p:sp>
        <p:nvSpPr>
          <p:cNvPr id="22" name="21 Marcador de texto"/>
          <p:cNvSpPr>
            <a:spLocks noGrp="1"/>
          </p:cNvSpPr>
          <p:nvPr>
            <p:ph type="body" sz="quarter" idx="14" hasCustomPrompt="1"/>
          </p:nvPr>
        </p:nvSpPr>
        <p:spPr>
          <a:xfrm>
            <a:off x="693442" y="8353177"/>
            <a:ext cx="24005479" cy="2088231"/>
          </a:xfrm>
        </p:spPr>
        <p:txBody>
          <a:bodyPr>
            <a:noAutofit/>
          </a:bodyPr>
          <a:lstStyle>
            <a:lvl1pPr marL="0" indent="0">
              <a:buNone/>
              <a:defRPr sz="3600" b="1" i="1"/>
            </a:lvl1pPr>
            <a:lvl2pPr marL="1748790" indent="0">
              <a:buNone/>
              <a:defRPr sz="4400"/>
            </a:lvl2pPr>
            <a:lvl3pPr marL="3497580" indent="0">
              <a:buNone/>
              <a:defRPr sz="3600"/>
            </a:lvl3pPr>
            <a:lvl4pPr marL="5246370" indent="0">
              <a:buNone/>
              <a:defRPr sz="2800"/>
            </a:lvl4pPr>
            <a:lvl5pPr marL="6995160" indent="0">
              <a:buNone/>
              <a:defRPr sz="2800"/>
            </a:lvl5pPr>
          </a:lstStyle>
          <a:p>
            <a:pPr lvl="0"/>
            <a:r>
              <a:rPr lang="es-ES" dirty="0"/>
              <a:t>Resumen del proyecto</a:t>
            </a:r>
          </a:p>
        </p:txBody>
      </p:sp>
      <p:sp>
        <p:nvSpPr>
          <p:cNvPr id="25" name="14 Marcador de texto"/>
          <p:cNvSpPr>
            <a:spLocks noGrp="1"/>
          </p:cNvSpPr>
          <p:nvPr>
            <p:ph type="body" sz="quarter" idx="15" hasCustomPrompt="1"/>
          </p:nvPr>
        </p:nvSpPr>
        <p:spPr>
          <a:xfrm>
            <a:off x="648247" y="10945469"/>
            <a:ext cx="11520000" cy="1080119"/>
          </a:xfrm>
          <a:blipFill>
            <a:blip r:embed="rId3"/>
            <a:stretch>
              <a:fillRect/>
            </a:stretch>
          </a:blipFill>
        </p:spPr>
        <p:txBody>
          <a:bodyPr>
            <a:noAutofit/>
          </a:bodyPr>
          <a:lstStyle>
            <a:lvl1pPr marL="0" indent="0" algn="l">
              <a:buNone/>
              <a:defRPr sz="4800" baseline="0">
                <a:solidFill>
                  <a:schemeClr val="bg1"/>
                </a:solidFill>
              </a:defRPr>
            </a:lvl1pPr>
            <a:lvl2pPr marL="1748790" indent="0">
              <a:buNone/>
              <a:defRPr/>
            </a:lvl2pPr>
            <a:lvl3pPr marL="3497580" indent="0">
              <a:buNone/>
              <a:defRPr/>
            </a:lvl3pPr>
            <a:lvl4pPr marL="5246370" indent="0">
              <a:buNone/>
              <a:defRPr/>
            </a:lvl4pPr>
            <a:lvl5pPr marL="6995160" indent="0">
              <a:buNone/>
              <a:defRPr/>
            </a:lvl5pPr>
          </a:lstStyle>
          <a:p>
            <a:pPr lvl="0"/>
            <a:r>
              <a:rPr lang="es-ES" dirty="0"/>
              <a:t>Introducción</a:t>
            </a:r>
            <a:endParaRPr lang="es-CO" dirty="0"/>
          </a:p>
        </p:txBody>
      </p:sp>
      <p:sp>
        <p:nvSpPr>
          <p:cNvPr id="26" name="14 Marcador de texto"/>
          <p:cNvSpPr>
            <a:spLocks noGrp="1"/>
          </p:cNvSpPr>
          <p:nvPr>
            <p:ph type="body" sz="quarter" idx="16" hasCustomPrompt="1"/>
          </p:nvPr>
        </p:nvSpPr>
        <p:spPr>
          <a:xfrm>
            <a:off x="648247" y="16346069"/>
            <a:ext cx="11520000" cy="1080119"/>
          </a:xfrm>
          <a:blipFill>
            <a:blip r:embed="rId3"/>
            <a:stretch>
              <a:fillRect/>
            </a:stretch>
          </a:blipFill>
        </p:spPr>
        <p:txBody>
          <a:bodyPr>
            <a:normAutofit/>
          </a:bodyPr>
          <a:lstStyle>
            <a:lvl1pPr marL="0" indent="0" algn="l">
              <a:buNone/>
              <a:defRPr sz="5000" baseline="0">
                <a:solidFill>
                  <a:schemeClr val="bg1"/>
                </a:solidFill>
              </a:defRPr>
            </a:lvl1pPr>
            <a:lvl2pPr marL="1748790" indent="0">
              <a:buNone/>
              <a:defRPr/>
            </a:lvl2pPr>
            <a:lvl3pPr marL="3497580" indent="0">
              <a:buNone/>
              <a:defRPr/>
            </a:lvl3pPr>
            <a:lvl4pPr marL="5246370" indent="0">
              <a:buNone/>
              <a:defRPr/>
            </a:lvl4pPr>
            <a:lvl5pPr marL="6995160" indent="0">
              <a:buNone/>
              <a:defRPr/>
            </a:lvl5pPr>
          </a:lstStyle>
          <a:p>
            <a:pPr lvl="0"/>
            <a:r>
              <a:rPr lang="es-ES" dirty="0"/>
              <a:t>Objetivos</a:t>
            </a:r>
            <a:endParaRPr lang="es-CO" dirty="0"/>
          </a:p>
        </p:txBody>
      </p:sp>
      <p:sp>
        <p:nvSpPr>
          <p:cNvPr id="27" name="14 Marcador de texto"/>
          <p:cNvSpPr>
            <a:spLocks noGrp="1"/>
          </p:cNvSpPr>
          <p:nvPr>
            <p:ph type="body" sz="quarter" idx="17" hasCustomPrompt="1"/>
          </p:nvPr>
        </p:nvSpPr>
        <p:spPr>
          <a:xfrm>
            <a:off x="648247" y="22898795"/>
            <a:ext cx="11520000" cy="1080000"/>
          </a:xfrm>
          <a:blipFill>
            <a:blip r:embed="rId3"/>
            <a:stretch>
              <a:fillRect/>
            </a:stretch>
          </a:blipFill>
        </p:spPr>
        <p:txBody>
          <a:bodyPr>
            <a:normAutofit/>
          </a:bodyPr>
          <a:lstStyle>
            <a:lvl1pPr marL="0" indent="0" algn="l">
              <a:buNone/>
              <a:defRPr sz="5000" baseline="0">
                <a:solidFill>
                  <a:schemeClr val="bg1"/>
                </a:solidFill>
              </a:defRPr>
            </a:lvl1pPr>
            <a:lvl2pPr marL="1748790" indent="0">
              <a:buNone/>
              <a:defRPr/>
            </a:lvl2pPr>
            <a:lvl3pPr marL="3497580" indent="0">
              <a:buNone/>
              <a:defRPr/>
            </a:lvl3pPr>
            <a:lvl4pPr marL="5246370" indent="0">
              <a:buNone/>
              <a:defRPr/>
            </a:lvl4pPr>
            <a:lvl5pPr marL="6995160" indent="0">
              <a:buNone/>
              <a:defRPr/>
            </a:lvl5pPr>
          </a:lstStyle>
          <a:p>
            <a:pPr lvl="0"/>
            <a:r>
              <a:rPr lang="es-ES" dirty="0"/>
              <a:t>Metodología</a:t>
            </a:r>
            <a:endParaRPr lang="es-CO" dirty="0"/>
          </a:p>
        </p:txBody>
      </p:sp>
      <p:sp>
        <p:nvSpPr>
          <p:cNvPr id="28" name="14 Marcador de texto"/>
          <p:cNvSpPr>
            <a:spLocks noGrp="1"/>
          </p:cNvSpPr>
          <p:nvPr>
            <p:ph type="body" sz="quarter" idx="18" hasCustomPrompt="1"/>
          </p:nvPr>
        </p:nvSpPr>
        <p:spPr>
          <a:xfrm>
            <a:off x="13394944" y="10945469"/>
            <a:ext cx="11520000" cy="1080119"/>
          </a:xfrm>
          <a:blipFill>
            <a:blip r:embed="rId3"/>
            <a:stretch>
              <a:fillRect/>
            </a:stretch>
          </a:blipFill>
        </p:spPr>
        <p:txBody>
          <a:bodyPr>
            <a:normAutofit/>
          </a:bodyPr>
          <a:lstStyle>
            <a:lvl1pPr marL="0" indent="0" algn="l">
              <a:buNone/>
              <a:defRPr sz="5000" baseline="0">
                <a:solidFill>
                  <a:schemeClr val="bg1"/>
                </a:solidFill>
              </a:defRPr>
            </a:lvl1pPr>
            <a:lvl2pPr marL="1748790" indent="0">
              <a:buNone/>
              <a:defRPr/>
            </a:lvl2pPr>
            <a:lvl3pPr marL="3497580" indent="0">
              <a:buNone/>
              <a:defRPr/>
            </a:lvl3pPr>
            <a:lvl4pPr marL="5246370" indent="0">
              <a:buNone/>
              <a:defRPr/>
            </a:lvl4pPr>
            <a:lvl5pPr marL="6995160" indent="0">
              <a:buNone/>
              <a:defRPr/>
            </a:lvl5pPr>
          </a:lstStyle>
          <a:p>
            <a:pPr lvl="0"/>
            <a:r>
              <a:rPr lang="es-ES" dirty="0"/>
              <a:t>Diseño e implementación</a:t>
            </a:r>
            <a:endParaRPr lang="es-CO" dirty="0"/>
          </a:p>
        </p:txBody>
      </p:sp>
      <p:sp>
        <p:nvSpPr>
          <p:cNvPr id="29" name="14 Marcador de texto"/>
          <p:cNvSpPr>
            <a:spLocks noGrp="1"/>
          </p:cNvSpPr>
          <p:nvPr>
            <p:ph type="body" sz="quarter" idx="19" hasCustomPrompt="1"/>
          </p:nvPr>
        </p:nvSpPr>
        <p:spPr>
          <a:xfrm>
            <a:off x="13393663" y="19154382"/>
            <a:ext cx="11520000" cy="1080119"/>
          </a:xfrm>
          <a:blipFill>
            <a:blip r:embed="rId3"/>
            <a:stretch>
              <a:fillRect/>
            </a:stretch>
          </a:blipFill>
        </p:spPr>
        <p:txBody>
          <a:bodyPr>
            <a:normAutofit/>
          </a:bodyPr>
          <a:lstStyle>
            <a:lvl1pPr marL="0" indent="0" algn="l">
              <a:buNone/>
              <a:defRPr sz="5000" baseline="0">
                <a:solidFill>
                  <a:schemeClr val="bg1"/>
                </a:solidFill>
              </a:defRPr>
            </a:lvl1pPr>
            <a:lvl2pPr marL="1748790" indent="0">
              <a:buNone/>
              <a:defRPr/>
            </a:lvl2pPr>
            <a:lvl3pPr marL="3497580" indent="0">
              <a:buNone/>
              <a:defRPr/>
            </a:lvl3pPr>
            <a:lvl4pPr marL="5246370" indent="0">
              <a:buNone/>
              <a:defRPr/>
            </a:lvl4pPr>
            <a:lvl5pPr marL="6995160" indent="0">
              <a:buNone/>
              <a:defRPr/>
            </a:lvl5pPr>
          </a:lstStyle>
          <a:p>
            <a:pPr lvl="0"/>
            <a:r>
              <a:rPr lang="es-ES" dirty="0"/>
              <a:t>Resultados</a:t>
            </a:r>
            <a:endParaRPr lang="es-CO" dirty="0"/>
          </a:p>
        </p:txBody>
      </p:sp>
      <p:sp>
        <p:nvSpPr>
          <p:cNvPr id="30" name="14 Marcador de texto"/>
          <p:cNvSpPr>
            <a:spLocks noGrp="1"/>
          </p:cNvSpPr>
          <p:nvPr>
            <p:ph type="body" sz="quarter" idx="20" hasCustomPrompt="1"/>
          </p:nvPr>
        </p:nvSpPr>
        <p:spPr>
          <a:xfrm>
            <a:off x="13393663" y="28155381"/>
            <a:ext cx="11520000" cy="1080119"/>
          </a:xfrm>
          <a:blipFill>
            <a:blip r:embed="rId4"/>
            <a:stretch>
              <a:fillRect/>
            </a:stretch>
          </a:blipFill>
        </p:spPr>
        <p:txBody>
          <a:bodyPr>
            <a:normAutofit/>
          </a:bodyPr>
          <a:lstStyle>
            <a:lvl1pPr marL="0" indent="0" algn="l">
              <a:buNone/>
              <a:defRPr sz="5000" baseline="0">
                <a:solidFill>
                  <a:schemeClr val="bg1"/>
                </a:solidFill>
              </a:defRPr>
            </a:lvl1pPr>
            <a:lvl2pPr marL="1748790" indent="0">
              <a:buNone/>
              <a:defRPr/>
            </a:lvl2pPr>
            <a:lvl3pPr marL="3497580" indent="0">
              <a:buNone/>
              <a:defRPr/>
            </a:lvl3pPr>
            <a:lvl4pPr marL="5246370" indent="0">
              <a:buNone/>
              <a:defRPr/>
            </a:lvl4pPr>
            <a:lvl5pPr marL="6995160" indent="0">
              <a:buNone/>
              <a:defRPr/>
            </a:lvl5pPr>
          </a:lstStyle>
          <a:p>
            <a:pPr lvl="0"/>
            <a:r>
              <a:rPr lang="es-ES" dirty="0"/>
              <a:t>Conclusiones</a:t>
            </a:r>
            <a:endParaRPr lang="es-CO" dirty="0"/>
          </a:p>
        </p:txBody>
      </p:sp>
      <p:sp>
        <p:nvSpPr>
          <p:cNvPr id="44" name="21 Marcador de texto"/>
          <p:cNvSpPr>
            <a:spLocks noGrp="1"/>
          </p:cNvSpPr>
          <p:nvPr>
            <p:ph type="body" sz="quarter" idx="30" hasCustomPrompt="1"/>
          </p:nvPr>
        </p:nvSpPr>
        <p:spPr>
          <a:xfrm>
            <a:off x="175" y="2448521"/>
            <a:ext cx="25200000" cy="720000"/>
          </a:xfrm>
          <a:solidFill>
            <a:srgbClr val="003399">
              <a:alpha val="25098"/>
            </a:srgbClr>
          </a:solidFill>
        </p:spPr>
        <p:txBody>
          <a:bodyPr>
            <a:noAutofit/>
          </a:bodyPr>
          <a:lstStyle>
            <a:lvl1pPr marL="0" indent="0" algn="ctr">
              <a:buNone/>
              <a:defRPr sz="3600" b="1" i="0" baseline="0">
                <a:latin typeface="+mj-lt"/>
              </a:defRPr>
            </a:lvl1pPr>
            <a:lvl2pPr marL="1748790" indent="0">
              <a:buNone/>
              <a:defRPr sz="4400"/>
            </a:lvl2pPr>
            <a:lvl3pPr marL="3497580" indent="0">
              <a:buNone/>
              <a:defRPr sz="3600"/>
            </a:lvl3pPr>
            <a:lvl4pPr marL="5246370" indent="0">
              <a:buNone/>
              <a:defRPr sz="2800"/>
            </a:lvl4pPr>
            <a:lvl5pPr marL="6995160" indent="0">
              <a:buNone/>
              <a:defRPr sz="2800"/>
            </a:lvl5pPr>
          </a:lstStyle>
          <a:p>
            <a:pPr lvl="0"/>
            <a:r>
              <a:rPr lang="es-ES" dirty="0" err="1"/>
              <a:t>MBITxxx</a:t>
            </a:r>
            <a:r>
              <a:rPr lang="es-ES" dirty="0"/>
              <a:t> - &lt;Nombre del Curso&gt;</a:t>
            </a:r>
          </a:p>
        </p:txBody>
      </p:sp>
      <p:sp>
        <p:nvSpPr>
          <p:cNvPr id="46" name="21 Marcador de texto"/>
          <p:cNvSpPr>
            <a:spLocks noGrp="1"/>
          </p:cNvSpPr>
          <p:nvPr>
            <p:ph type="body" sz="quarter" idx="31" hasCustomPrompt="1"/>
          </p:nvPr>
        </p:nvSpPr>
        <p:spPr>
          <a:xfrm>
            <a:off x="731101" y="5040810"/>
            <a:ext cx="23760000" cy="720000"/>
          </a:xfrm>
        </p:spPr>
        <p:txBody>
          <a:bodyPr>
            <a:noAutofit/>
          </a:bodyPr>
          <a:lstStyle>
            <a:lvl1pPr marL="0" indent="0" algn="ctr">
              <a:buNone/>
              <a:defRPr sz="3200" b="1">
                <a:solidFill>
                  <a:srgbClr val="E66400"/>
                </a:solidFill>
              </a:defRPr>
            </a:lvl1pPr>
            <a:lvl2pPr marL="1748790" indent="0">
              <a:buNone/>
              <a:defRPr sz="4400"/>
            </a:lvl2pPr>
            <a:lvl3pPr marL="3497580" indent="0">
              <a:buNone/>
              <a:defRPr sz="3600"/>
            </a:lvl3pPr>
            <a:lvl4pPr marL="5246370" indent="0">
              <a:buNone/>
              <a:defRPr sz="2800"/>
            </a:lvl4pPr>
            <a:lvl5pPr marL="6995160" indent="0">
              <a:buNone/>
              <a:defRPr sz="2800"/>
            </a:lvl5pPr>
          </a:lstStyle>
          <a:p>
            <a:pPr lvl="0"/>
            <a:r>
              <a:rPr lang="es-ES" dirty="0"/>
              <a:t>&lt;Integrante 1&gt;, &lt;Integrante 2&gt;, &lt;Integrante 3&gt;</a:t>
            </a:r>
          </a:p>
        </p:txBody>
      </p:sp>
      <p:sp>
        <p:nvSpPr>
          <p:cNvPr id="47" name="21 Marcador de texto"/>
          <p:cNvSpPr>
            <a:spLocks noGrp="1"/>
          </p:cNvSpPr>
          <p:nvPr>
            <p:ph type="body" sz="quarter" idx="32" hasCustomPrompt="1"/>
          </p:nvPr>
        </p:nvSpPr>
        <p:spPr>
          <a:xfrm>
            <a:off x="731101" y="5904906"/>
            <a:ext cx="23760000" cy="720000"/>
          </a:xfrm>
        </p:spPr>
        <p:txBody>
          <a:bodyPr>
            <a:noAutofit/>
          </a:bodyPr>
          <a:lstStyle>
            <a:lvl1pPr marL="0" indent="0" algn="ctr">
              <a:buNone/>
              <a:defRPr sz="2400" b="1" i="1">
                <a:solidFill>
                  <a:srgbClr val="E66400"/>
                </a:solidFill>
              </a:defRPr>
            </a:lvl1pPr>
            <a:lvl2pPr marL="1748790" indent="0">
              <a:buNone/>
              <a:defRPr sz="4400"/>
            </a:lvl2pPr>
            <a:lvl3pPr marL="3497580" indent="0">
              <a:buNone/>
              <a:defRPr sz="3600"/>
            </a:lvl3pPr>
            <a:lvl4pPr marL="5246370" indent="0">
              <a:buNone/>
              <a:defRPr sz="2800"/>
            </a:lvl4pPr>
            <a:lvl5pPr marL="6995160" indent="0">
              <a:buNone/>
              <a:defRPr sz="2800"/>
            </a:lvl5pPr>
          </a:lstStyle>
          <a:p>
            <a:pPr lvl="0"/>
            <a:r>
              <a:rPr lang="es-ES" dirty="0"/>
              <a:t>&lt;correo1&gt;@uniandes.edu.co, &lt;correo2&gt;@uniandes.edu.co, &lt;correo3&gt;@uniandes.edu.co</a:t>
            </a:r>
          </a:p>
        </p:txBody>
      </p:sp>
      <p:sp>
        <p:nvSpPr>
          <p:cNvPr id="41" name="40 Rectángulo"/>
          <p:cNvSpPr/>
          <p:nvPr userDrawn="1"/>
        </p:nvSpPr>
        <p:spPr>
          <a:xfrm>
            <a:off x="0" y="34924130"/>
            <a:ext cx="25236000" cy="1080000"/>
          </a:xfrm>
          <a:prstGeom prst="rect">
            <a:avLst/>
          </a:prstGeom>
          <a:solidFill>
            <a:srgbClr val="003399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/>
              <a:t> </a:t>
            </a:r>
          </a:p>
        </p:txBody>
      </p:sp>
      <p:sp>
        <p:nvSpPr>
          <p:cNvPr id="2" name="1 CuadroTexto"/>
          <p:cNvSpPr txBox="1"/>
          <p:nvPr userDrawn="1"/>
        </p:nvSpPr>
        <p:spPr>
          <a:xfrm>
            <a:off x="7272905" y="35269324"/>
            <a:ext cx="4364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400" b="1" dirty="0"/>
              <a:t>http://sistemas.uniandes.edu.co</a:t>
            </a:r>
          </a:p>
        </p:txBody>
      </p:sp>
      <p:sp>
        <p:nvSpPr>
          <p:cNvPr id="33" name="32 CuadroTexto"/>
          <p:cNvSpPr txBox="1"/>
          <p:nvPr userDrawn="1"/>
        </p:nvSpPr>
        <p:spPr>
          <a:xfrm>
            <a:off x="12621207" y="35284172"/>
            <a:ext cx="21050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400" b="1" dirty="0"/>
              <a:t>/</a:t>
            </a:r>
            <a:r>
              <a:rPr lang="es-CO" sz="2400" b="1" dirty="0" err="1"/>
              <a:t>DISCUniandes</a:t>
            </a:r>
            <a:endParaRPr lang="es-CO" sz="2400" b="1" dirty="0"/>
          </a:p>
        </p:txBody>
      </p:sp>
      <p:sp>
        <p:nvSpPr>
          <p:cNvPr id="34" name="33 CuadroTexto"/>
          <p:cNvSpPr txBox="1"/>
          <p:nvPr userDrawn="1"/>
        </p:nvSpPr>
        <p:spPr>
          <a:xfrm>
            <a:off x="15853625" y="35284172"/>
            <a:ext cx="21050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400" b="1" dirty="0"/>
              <a:t>/</a:t>
            </a:r>
            <a:r>
              <a:rPr lang="es-CO" sz="2400" b="1" dirty="0" err="1"/>
              <a:t>DISCUniandes</a:t>
            </a:r>
            <a:endParaRPr lang="es-CO" sz="2400" b="1" dirty="0"/>
          </a:p>
        </p:txBody>
      </p:sp>
      <p:sp>
        <p:nvSpPr>
          <p:cNvPr id="38" name="13 Marcador de contenido"/>
          <p:cNvSpPr>
            <a:spLocks noGrp="1"/>
          </p:cNvSpPr>
          <p:nvPr>
            <p:ph sz="quarter" idx="34" hasCustomPrompt="1"/>
          </p:nvPr>
        </p:nvSpPr>
        <p:spPr>
          <a:xfrm>
            <a:off x="648247" y="12313619"/>
            <a:ext cx="11520000" cy="3600450"/>
          </a:xfrm>
        </p:spPr>
        <p:txBody>
          <a:bodyPr>
            <a:normAutofit/>
          </a:bodyPr>
          <a:lstStyle>
            <a:lvl1pPr marL="0" indent="0">
              <a:buNone/>
              <a:defRPr sz="3200" baseline="0"/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 marL="6995160" indent="0">
              <a:buNone/>
              <a:defRPr sz="3200"/>
            </a:lvl5pPr>
          </a:lstStyle>
          <a:p>
            <a:pPr lvl="0"/>
            <a:r>
              <a:rPr lang="es-ES" dirty="0"/>
              <a:t>Haga clic para ingresar la introducción</a:t>
            </a:r>
            <a:r>
              <a:rPr lang="es-CO" dirty="0"/>
              <a:t> del proyecto</a:t>
            </a:r>
            <a:endParaRPr lang="es-ES" dirty="0"/>
          </a:p>
        </p:txBody>
      </p:sp>
      <p:sp>
        <p:nvSpPr>
          <p:cNvPr id="42" name="13 Marcador de contenido"/>
          <p:cNvSpPr>
            <a:spLocks noGrp="1"/>
          </p:cNvSpPr>
          <p:nvPr>
            <p:ph sz="quarter" idx="35" hasCustomPrompt="1"/>
          </p:nvPr>
        </p:nvSpPr>
        <p:spPr>
          <a:xfrm>
            <a:off x="612904" y="17714219"/>
            <a:ext cx="11520000" cy="4896544"/>
          </a:xfrm>
        </p:spPr>
        <p:txBody>
          <a:bodyPr>
            <a:normAutofit/>
          </a:bodyPr>
          <a:lstStyle>
            <a:lvl1pPr marL="457200" indent="-457200">
              <a:buFont typeface="Arial" panose="020B0604020202020204" pitchFamily="34" charset="0"/>
              <a:buChar char="•"/>
              <a:defRPr sz="3200" baseline="0"/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 marL="6995160" indent="0">
              <a:buNone/>
              <a:defRPr sz="3200"/>
            </a:lvl5pPr>
          </a:lstStyle>
          <a:p>
            <a:pPr lvl="0"/>
            <a:r>
              <a:rPr lang="es-ES" dirty="0"/>
              <a:t>Haga clic para ingresar los objetivos </a:t>
            </a:r>
            <a:r>
              <a:rPr lang="es-CO" dirty="0"/>
              <a:t>del proyecto</a:t>
            </a:r>
            <a:endParaRPr lang="es-ES" dirty="0"/>
          </a:p>
        </p:txBody>
      </p:sp>
      <p:sp>
        <p:nvSpPr>
          <p:cNvPr id="45" name="13 Marcador de contenido"/>
          <p:cNvSpPr>
            <a:spLocks noGrp="1"/>
          </p:cNvSpPr>
          <p:nvPr>
            <p:ph sz="quarter" idx="36" hasCustomPrompt="1"/>
          </p:nvPr>
        </p:nvSpPr>
        <p:spPr>
          <a:xfrm>
            <a:off x="13393663" y="12313568"/>
            <a:ext cx="11520000" cy="6552779"/>
          </a:xfrm>
        </p:spPr>
        <p:txBody>
          <a:bodyPr>
            <a:normAutofit/>
          </a:bodyPr>
          <a:lstStyle>
            <a:lvl1pPr marL="0" indent="0">
              <a:buNone/>
              <a:defRPr sz="3200" baseline="0"/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 marL="6995160" indent="0">
              <a:buNone/>
              <a:defRPr sz="3200"/>
            </a:lvl5pPr>
          </a:lstStyle>
          <a:p>
            <a:pPr lvl="0"/>
            <a:r>
              <a:rPr lang="es-ES" dirty="0"/>
              <a:t>Haga clic para ingresar el diseño e implementación del </a:t>
            </a:r>
            <a:r>
              <a:rPr lang="es-CO" dirty="0"/>
              <a:t>proyecto</a:t>
            </a:r>
            <a:endParaRPr lang="es-ES" dirty="0"/>
          </a:p>
        </p:txBody>
      </p:sp>
      <p:sp>
        <p:nvSpPr>
          <p:cNvPr id="48" name="13 Marcador de contenido"/>
          <p:cNvSpPr>
            <a:spLocks noGrp="1"/>
          </p:cNvSpPr>
          <p:nvPr>
            <p:ph sz="quarter" idx="37" hasCustomPrompt="1"/>
          </p:nvPr>
        </p:nvSpPr>
        <p:spPr>
          <a:xfrm>
            <a:off x="648247" y="24482970"/>
            <a:ext cx="11520000" cy="10081120"/>
          </a:xfrm>
        </p:spPr>
        <p:txBody>
          <a:bodyPr>
            <a:normAutofit/>
          </a:bodyPr>
          <a:lstStyle>
            <a:lvl1pPr marL="457200" indent="-457200">
              <a:buFont typeface="Arial" panose="020B0604020202020204" pitchFamily="34" charset="0"/>
              <a:buChar char="•"/>
              <a:defRPr sz="3200" baseline="0"/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 marL="6995160" indent="0">
              <a:buNone/>
              <a:defRPr sz="3200"/>
            </a:lvl5pPr>
          </a:lstStyle>
          <a:p>
            <a:pPr lvl="0"/>
            <a:r>
              <a:rPr lang="es-ES" dirty="0"/>
              <a:t>Haga clic para ingresar la metodología </a:t>
            </a:r>
            <a:r>
              <a:rPr lang="es-CO" dirty="0"/>
              <a:t>del proyecto</a:t>
            </a:r>
            <a:endParaRPr lang="es-ES" dirty="0"/>
          </a:p>
        </p:txBody>
      </p:sp>
      <p:sp>
        <p:nvSpPr>
          <p:cNvPr id="49" name="13 Marcador de contenido"/>
          <p:cNvSpPr>
            <a:spLocks noGrp="1"/>
          </p:cNvSpPr>
          <p:nvPr>
            <p:ph sz="quarter" idx="38" hasCustomPrompt="1"/>
          </p:nvPr>
        </p:nvSpPr>
        <p:spPr>
          <a:xfrm>
            <a:off x="13393663" y="20594488"/>
            <a:ext cx="11520000" cy="7272859"/>
          </a:xfrm>
        </p:spPr>
        <p:txBody>
          <a:bodyPr>
            <a:normAutofit/>
          </a:bodyPr>
          <a:lstStyle>
            <a:lvl1pPr marL="0" indent="0">
              <a:buNone/>
              <a:defRPr sz="3200" baseline="0"/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 marL="6995160" indent="0">
              <a:buNone/>
              <a:defRPr sz="3200"/>
            </a:lvl5pPr>
          </a:lstStyle>
          <a:p>
            <a:pPr lvl="0"/>
            <a:r>
              <a:rPr lang="es-ES" dirty="0"/>
              <a:t>Haga clic para ingresar los resultados del </a:t>
            </a:r>
            <a:r>
              <a:rPr lang="es-CO" dirty="0"/>
              <a:t>proyecto</a:t>
            </a:r>
            <a:endParaRPr lang="es-ES" dirty="0"/>
          </a:p>
        </p:txBody>
      </p:sp>
      <p:sp>
        <p:nvSpPr>
          <p:cNvPr id="50" name="13 Marcador de contenido"/>
          <p:cNvSpPr>
            <a:spLocks noGrp="1"/>
          </p:cNvSpPr>
          <p:nvPr>
            <p:ph sz="quarter" idx="39" hasCustomPrompt="1"/>
          </p:nvPr>
        </p:nvSpPr>
        <p:spPr>
          <a:xfrm>
            <a:off x="13393663" y="29451522"/>
            <a:ext cx="11520000" cy="5112619"/>
          </a:xfrm>
        </p:spPr>
        <p:txBody>
          <a:bodyPr>
            <a:normAutofit/>
          </a:bodyPr>
          <a:lstStyle>
            <a:lvl1pPr marL="0" indent="0">
              <a:buNone/>
              <a:defRPr sz="3200" baseline="0"/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 marL="6995160" indent="0">
              <a:buNone/>
              <a:defRPr sz="3200"/>
            </a:lvl5pPr>
          </a:lstStyle>
          <a:p>
            <a:pPr lvl="0"/>
            <a:r>
              <a:rPr lang="es-ES" dirty="0"/>
              <a:t>Haga clic para ingresar las conclusiones del </a:t>
            </a:r>
            <a:r>
              <a:rPr lang="es-CO" dirty="0"/>
              <a:t>proyecto</a:t>
            </a:r>
            <a:endParaRPr lang="es-E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5373013" cy="2500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 descr="D:\Dropbox\Personales\Uniandes\Proyectos\Websis\iconos\svg\Redes\facebook_E66400.png"/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27057" y="35140234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D:\Dropbox\Personales\Uniandes\Proyectos\Websis\iconos\svg\Redes\twitter_E66400.png"/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5951" y="35206688"/>
            <a:ext cx="720000" cy="581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D:\Dropbox\Personales\Uniandes\Proyectos\Websis\iconos\svg\Redes\web_E66400.png"/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2185" y="35104130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63564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>
          <a:xfrm>
            <a:off x="1224313" y="35262986"/>
            <a:ext cx="4464497" cy="468000"/>
          </a:xfrm>
        </p:spPr>
        <p:txBody>
          <a:bodyPr/>
          <a:lstStyle>
            <a:lvl1pPr>
              <a:defRPr sz="2000" b="1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B402EE88-468A-48F5-896A-B4CE8ACA2C11}" type="datetimeFigureOut">
              <a:rPr lang="es-CO" smtClean="0"/>
              <a:pPr/>
              <a:t>29/06/2017</a:t>
            </a:fld>
            <a:endParaRPr lang="es-CO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18650248" y="35266154"/>
            <a:ext cx="6120680" cy="468000"/>
          </a:xfrm>
        </p:spPr>
        <p:txBody>
          <a:bodyPr/>
          <a:lstStyle>
            <a:lvl1pPr algn="l">
              <a:defRPr sz="2000" b="1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endParaRPr lang="es-CO" dirty="0"/>
          </a:p>
        </p:txBody>
      </p:sp>
      <p:sp>
        <p:nvSpPr>
          <p:cNvPr id="6" name="6 Título"/>
          <p:cNvSpPr>
            <a:spLocks noGrp="1"/>
          </p:cNvSpPr>
          <p:nvPr>
            <p:ph type="title" hasCustomPrompt="1"/>
          </p:nvPr>
        </p:nvSpPr>
        <p:spPr>
          <a:xfrm>
            <a:off x="731101" y="3456794"/>
            <a:ext cx="23760000" cy="1440000"/>
          </a:xfrm>
        </p:spPr>
        <p:txBody>
          <a:bodyPr>
            <a:normAutofit/>
          </a:bodyPr>
          <a:lstStyle>
            <a:lvl1pPr>
              <a:defRPr sz="6000" baseline="0"/>
            </a:lvl1pPr>
          </a:lstStyle>
          <a:p>
            <a:r>
              <a:rPr lang="es-ES" dirty="0"/>
              <a:t>Título del Proyecto</a:t>
            </a:r>
            <a:endParaRPr lang="es-CO" dirty="0"/>
          </a:p>
        </p:txBody>
      </p:sp>
      <p:sp>
        <p:nvSpPr>
          <p:cNvPr id="15" name="14 Marcador de texto"/>
          <p:cNvSpPr>
            <a:spLocks noGrp="1"/>
          </p:cNvSpPr>
          <p:nvPr>
            <p:ph type="body" sz="quarter" idx="13" hasCustomPrompt="1"/>
          </p:nvPr>
        </p:nvSpPr>
        <p:spPr>
          <a:xfrm>
            <a:off x="648247" y="7057036"/>
            <a:ext cx="24050672" cy="1080119"/>
          </a:xfrm>
          <a:blipFill>
            <a:blip r:embed="rId2"/>
            <a:stretch>
              <a:fillRect/>
            </a:stretch>
          </a:blipFill>
        </p:spPr>
        <p:txBody>
          <a:bodyPr>
            <a:noAutofit/>
          </a:bodyPr>
          <a:lstStyle>
            <a:lvl1pPr marL="0" indent="0" algn="ctr">
              <a:buNone/>
              <a:defRPr sz="4800">
                <a:solidFill>
                  <a:schemeClr val="bg1"/>
                </a:solidFill>
                <a:latin typeface="+mj-lt"/>
              </a:defRPr>
            </a:lvl1pPr>
            <a:lvl2pPr marL="1748790" indent="0">
              <a:buNone/>
              <a:defRPr/>
            </a:lvl2pPr>
            <a:lvl3pPr marL="3497580" indent="0">
              <a:buNone/>
              <a:defRPr/>
            </a:lvl3pPr>
            <a:lvl4pPr marL="5246370" indent="0">
              <a:buNone/>
              <a:defRPr/>
            </a:lvl4pPr>
            <a:lvl5pPr marL="6995160" indent="0">
              <a:buNone/>
              <a:defRPr/>
            </a:lvl5pPr>
          </a:lstStyle>
          <a:p>
            <a:pPr lvl="0"/>
            <a:r>
              <a:rPr lang="es-ES" dirty="0"/>
              <a:t>Resumen</a:t>
            </a:r>
            <a:endParaRPr lang="es-CO" dirty="0"/>
          </a:p>
        </p:txBody>
      </p:sp>
      <p:sp>
        <p:nvSpPr>
          <p:cNvPr id="22" name="21 Marcador de texto"/>
          <p:cNvSpPr>
            <a:spLocks noGrp="1"/>
          </p:cNvSpPr>
          <p:nvPr>
            <p:ph type="body" sz="quarter" idx="14" hasCustomPrompt="1"/>
          </p:nvPr>
        </p:nvSpPr>
        <p:spPr>
          <a:xfrm>
            <a:off x="693442" y="8353177"/>
            <a:ext cx="24005479" cy="2088231"/>
          </a:xfrm>
        </p:spPr>
        <p:txBody>
          <a:bodyPr>
            <a:noAutofit/>
          </a:bodyPr>
          <a:lstStyle>
            <a:lvl1pPr marL="0" indent="0">
              <a:buNone/>
              <a:defRPr sz="3600" b="1" i="1"/>
            </a:lvl1pPr>
            <a:lvl2pPr marL="1748790" indent="0">
              <a:buNone/>
              <a:defRPr sz="4400"/>
            </a:lvl2pPr>
            <a:lvl3pPr marL="3497580" indent="0">
              <a:buNone/>
              <a:defRPr sz="3600"/>
            </a:lvl3pPr>
            <a:lvl4pPr marL="5246370" indent="0">
              <a:buNone/>
              <a:defRPr sz="2800"/>
            </a:lvl4pPr>
            <a:lvl5pPr marL="6995160" indent="0">
              <a:buNone/>
              <a:defRPr sz="2800"/>
            </a:lvl5pPr>
          </a:lstStyle>
          <a:p>
            <a:pPr lvl="0"/>
            <a:r>
              <a:rPr lang="es-ES" dirty="0"/>
              <a:t>Resumen del proyecto</a:t>
            </a:r>
          </a:p>
        </p:txBody>
      </p:sp>
      <p:sp>
        <p:nvSpPr>
          <p:cNvPr id="25" name="14 Marcador de texto"/>
          <p:cNvSpPr>
            <a:spLocks noGrp="1"/>
          </p:cNvSpPr>
          <p:nvPr>
            <p:ph type="body" sz="quarter" idx="15" hasCustomPrompt="1"/>
          </p:nvPr>
        </p:nvSpPr>
        <p:spPr>
          <a:xfrm>
            <a:off x="648247" y="10945469"/>
            <a:ext cx="11520000" cy="1080119"/>
          </a:xfrm>
          <a:blipFill>
            <a:blip r:embed="rId3"/>
            <a:stretch>
              <a:fillRect/>
            </a:stretch>
          </a:blipFill>
        </p:spPr>
        <p:txBody>
          <a:bodyPr>
            <a:noAutofit/>
          </a:bodyPr>
          <a:lstStyle>
            <a:lvl1pPr marL="0" indent="0" algn="l">
              <a:buNone/>
              <a:defRPr sz="4800" baseline="0">
                <a:solidFill>
                  <a:schemeClr val="bg1"/>
                </a:solidFill>
              </a:defRPr>
            </a:lvl1pPr>
            <a:lvl2pPr marL="1748790" indent="0">
              <a:buNone/>
              <a:defRPr/>
            </a:lvl2pPr>
            <a:lvl3pPr marL="3497580" indent="0">
              <a:buNone/>
              <a:defRPr/>
            </a:lvl3pPr>
            <a:lvl4pPr marL="5246370" indent="0">
              <a:buNone/>
              <a:defRPr/>
            </a:lvl4pPr>
            <a:lvl5pPr marL="6995160" indent="0">
              <a:buNone/>
              <a:defRPr/>
            </a:lvl5pPr>
          </a:lstStyle>
          <a:p>
            <a:pPr lvl="0"/>
            <a:r>
              <a:rPr lang="es-ES" dirty="0"/>
              <a:t>Introducción</a:t>
            </a:r>
            <a:endParaRPr lang="es-CO" dirty="0"/>
          </a:p>
        </p:txBody>
      </p:sp>
      <p:sp>
        <p:nvSpPr>
          <p:cNvPr id="26" name="14 Marcador de texto"/>
          <p:cNvSpPr>
            <a:spLocks noGrp="1"/>
          </p:cNvSpPr>
          <p:nvPr>
            <p:ph type="body" sz="quarter" idx="16" hasCustomPrompt="1"/>
          </p:nvPr>
        </p:nvSpPr>
        <p:spPr>
          <a:xfrm>
            <a:off x="648247" y="16346069"/>
            <a:ext cx="11520000" cy="1080119"/>
          </a:xfrm>
          <a:blipFill>
            <a:blip r:embed="rId3"/>
            <a:stretch>
              <a:fillRect/>
            </a:stretch>
          </a:blipFill>
        </p:spPr>
        <p:txBody>
          <a:bodyPr>
            <a:normAutofit/>
          </a:bodyPr>
          <a:lstStyle>
            <a:lvl1pPr marL="0" indent="0" algn="l">
              <a:buNone/>
              <a:defRPr sz="5000" baseline="0">
                <a:solidFill>
                  <a:schemeClr val="bg1"/>
                </a:solidFill>
              </a:defRPr>
            </a:lvl1pPr>
            <a:lvl2pPr marL="1748790" indent="0">
              <a:buNone/>
              <a:defRPr/>
            </a:lvl2pPr>
            <a:lvl3pPr marL="3497580" indent="0">
              <a:buNone/>
              <a:defRPr/>
            </a:lvl3pPr>
            <a:lvl4pPr marL="5246370" indent="0">
              <a:buNone/>
              <a:defRPr/>
            </a:lvl4pPr>
            <a:lvl5pPr marL="6995160" indent="0">
              <a:buNone/>
              <a:defRPr/>
            </a:lvl5pPr>
          </a:lstStyle>
          <a:p>
            <a:pPr lvl="0"/>
            <a:r>
              <a:rPr lang="es-ES" dirty="0"/>
              <a:t>Objetivos</a:t>
            </a:r>
            <a:endParaRPr lang="es-CO" dirty="0"/>
          </a:p>
        </p:txBody>
      </p:sp>
      <p:sp>
        <p:nvSpPr>
          <p:cNvPr id="27" name="14 Marcador de texto"/>
          <p:cNvSpPr>
            <a:spLocks noGrp="1"/>
          </p:cNvSpPr>
          <p:nvPr>
            <p:ph type="body" sz="quarter" idx="17" hasCustomPrompt="1"/>
          </p:nvPr>
        </p:nvSpPr>
        <p:spPr>
          <a:xfrm>
            <a:off x="648247" y="22898795"/>
            <a:ext cx="11520000" cy="1080000"/>
          </a:xfrm>
          <a:blipFill>
            <a:blip r:embed="rId3"/>
            <a:stretch>
              <a:fillRect/>
            </a:stretch>
          </a:blipFill>
        </p:spPr>
        <p:txBody>
          <a:bodyPr>
            <a:normAutofit/>
          </a:bodyPr>
          <a:lstStyle>
            <a:lvl1pPr marL="0" indent="0" algn="l">
              <a:buNone/>
              <a:defRPr sz="5000" baseline="0">
                <a:solidFill>
                  <a:schemeClr val="bg1"/>
                </a:solidFill>
              </a:defRPr>
            </a:lvl1pPr>
            <a:lvl2pPr marL="1748790" indent="0">
              <a:buNone/>
              <a:defRPr/>
            </a:lvl2pPr>
            <a:lvl3pPr marL="3497580" indent="0">
              <a:buNone/>
              <a:defRPr/>
            </a:lvl3pPr>
            <a:lvl4pPr marL="5246370" indent="0">
              <a:buNone/>
              <a:defRPr/>
            </a:lvl4pPr>
            <a:lvl5pPr marL="6995160" indent="0">
              <a:buNone/>
              <a:defRPr/>
            </a:lvl5pPr>
          </a:lstStyle>
          <a:p>
            <a:pPr lvl="0"/>
            <a:r>
              <a:rPr lang="es-ES" dirty="0"/>
              <a:t>Metodología</a:t>
            </a:r>
            <a:endParaRPr lang="es-CO" dirty="0"/>
          </a:p>
        </p:txBody>
      </p:sp>
      <p:sp>
        <p:nvSpPr>
          <p:cNvPr id="28" name="14 Marcador de texto"/>
          <p:cNvSpPr>
            <a:spLocks noGrp="1"/>
          </p:cNvSpPr>
          <p:nvPr>
            <p:ph type="body" sz="quarter" idx="18" hasCustomPrompt="1"/>
          </p:nvPr>
        </p:nvSpPr>
        <p:spPr>
          <a:xfrm>
            <a:off x="13394944" y="10945469"/>
            <a:ext cx="11520000" cy="1080119"/>
          </a:xfrm>
          <a:blipFill>
            <a:blip r:embed="rId3"/>
            <a:stretch>
              <a:fillRect/>
            </a:stretch>
          </a:blipFill>
        </p:spPr>
        <p:txBody>
          <a:bodyPr>
            <a:normAutofit/>
          </a:bodyPr>
          <a:lstStyle>
            <a:lvl1pPr marL="0" indent="0" algn="l">
              <a:buNone/>
              <a:defRPr sz="5000" baseline="0">
                <a:solidFill>
                  <a:schemeClr val="bg1"/>
                </a:solidFill>
              </a:defRPr>
            </a:lvl1pPr>
            <a:lvl2pPr marL="1748790" indent="0">
              <a:buNone/>
              <a:defRPr/>
            </a:lvl2pPr>
            <a:lvl3pPr marL="3497580" indent="0">
              <a:buNone/>
              <a:defRPr/>
            </a:lvl3pPr>
            <a:lvl4pPr marL="5246370" indent="0">
              <a:buNone/>
              <a:defRPr/>
            </a:lvl4pPr>
            <a:lvl5pPr marL="6995160" indent="0">
              <a:buNone/>
              <a:defRPr/>
            </a:lvl5pPr>
          </a:lstStyle>
          <a:p>
            <a:pPr lvl="0"/>
            <a:r>
              <a:rPr lang="es-ES" dirty="0"/>
              <a:t>Diseño e implementación</a:t>
            </a:r>
            <a:endParaRPr lang="es-CO" dirty="0"/>
          </a:p>
        </p:txBody>
      </p:sp>
      <p:sp>
        <p:nvSpPr>
          <p:cNvPr id="29" name="14 Marcador de texto"/>
          <p:cNvSpPr>
            <a:spLocks noGrp="1"/>
          </p:cNvSpPr>
          <p:nvPr>
            <p:ph type="body" sz="quarter" idx="19" hasCustomPrompt="1"/>
          </p:nvPr>
        </p:nvSpPr>
        <p:spPr>
          <a:xfrm>
            <a:off x="13393663" y="19154382"/>
            <a:ext cx="11520000" cy="1080119"/>
          </a:xfrm>
          <a:blipFill>
            <a:blip r:embed="rId3"/>
            <a:stretch>
              <a:fillRect/>
            </a:stretch>
          </a:blipFill>
        </p:spPr>
        <p:txBody>
          <a:bodyPr>
            <a:normAutofit/>
          </a:bodyPr>
          <a:lstStyle>
            <a:lvl1pPr marL="0" indent="0" algn="l">
              <a:buNone/>
              <a:defRPr sz="5000" baseline="0">
                <a:solidFill>
                  <a:schemeClr val="bg1"/>
                </a:solidFill>
              </a:defRPr>
            </a:lvl1pPr>
            <a:lvl2pPr marL="1748790" indent="0">
              <a:buNone/>
              <a:defRPr/>
            </a:lvl2pPr>
            <a:lvl3pPr marL="3497580" indent="0">
              <a:buNone/>
              <a:defRPr/>
            </a:lvl3pPr>
            <a:lvl4pPr marL="5246370" indent="0">
              <a:buNone/>
              <a:defRPr/>
            </a:lvl4pPr>
            <a:lvl5pPr marL="6995160" indent="0">
              <a:buNone/>
              <a:defRPr/>
            </a:lvl5pPr>
          </a:lstStyle>
          <a:p>
            <a:pPr lvl="0"/>
            <a:r>
              <a:rPr lang="es-ES" dirty="0"/>
              <a:t>Resultados</a:t>
            </a:r>
            <a:endParaRPr lang="es-CO" dirty="0"/>
          </a:p>
        </p:txBody>
      </p:sp>
      <p:sp>
        <p:nvSpPr>
          <p:cNvPr id="30" name="14 Marcador de texto"/>
          <p:cNvSpPr>
            <a:spLocks noGrp="1"/>
          </p:cNvSpPr>
          <p:nvPr>
            <p:ph type="body" sz="quarter" idx="20" hasCustomPrompt="1"/>
          </p:nvPr>
        </p:nvSpPr>
        <p:spPr>
          <a:xfrm>
            <a:off x="13393663" y="28155381"/>
            <a:ext cx="11520000" cy="1080119"/>
          </a:xfrm>
          <a:blipFill>
            <a:blip r:embed="rId4"/>
            <a:stretch>
              <a:fillRect/>
            </a:stretch>
          </a:blipFill>
        </p:spPr>
        <p:txBody>
          <a:bodyPr>
            <a:normAutofit/>
          </a:bodyPr>
          <a:lstStyle>
            <a:lvl1pPr marL="0" indent="0" algn="l">
              <a:buNone/>
              <a:defRPr sz="5000" baseline="0">
                <a:solidFill>
                  <a:schemeClr val="bg1"/>
                </a:solidFill>
              </a:defRPr>
            </a:lvl1pPr>
            <a:lvl2pPr marL="1748790" indent="0">
              <a:buNone/>
              <a:defRPr/>
            </a:lvl2pPr>
            <a:lvl3pPr marL="3497580" indent="0">
              <a:buNone/>
              <a:defRPr/>
            </a:lvl3pPr>
            <a:lvl4pPr marL="5246370" indent="0">
              <a:buNone/>
              <a:defRPr/>
            </a:lvl4pPr>
            <a:lvl5pPr marL="6995160" indent="0">
              <a:buNone/>
              <a:defRPr/>
            </a:lvl5pPr>
          </a:lstStyle>
          <a:p>
            <a:pPr lvl="0"/>
            <a:r>
              <a:rPr lang="es-ES" dirty="0"/>
              <a:t>Conclusiones</a:t>
            </a:r>
            <a:endParaRPr lang="es-CO" dirty="0"/>
          </a:p>
        </p:txBody>
      </p:sp>
      <p:sp>
        <p:nvSpPr>
          <p:cNvPr id="44" name="21 Marcador de texto"/>
          <p:cNvSpPr>
            <a:spLocks noGrp="1"/>
          </p:cNvSpPr>
          <p:nvPr>
            <p:ph type="body" sz="quarter" idx="30" hasCustomPrompt="1"/>
          </p:nvPr>
        </p:nvSpPr>
        <p:spPr>
          <a:xfrm>
            <a:off x="175" y="2448521"/>
            <a:ext cx="25200000" cy="720000"/>
          </a:xfrm>
          <a:solidFill>
            <a:srgbClr val="663366">
              <a:alpha val="25098"/>
            </a:srgbClr>
          </a:solidFill>
        </p:spPr>
        <p:txBody>
          <a:bodyPr>
            <a:noAutofit/>
          </a:bodyPr>
          <a:lstStyle>
            <a:lvl1pPr marL="0" indent="0" algn="ctr">
              <a:buNone/>
              <a:defRPr sz="3600" b="1" i="0" baseline="0">
                <a:latin typeface="+mj-lt"/>
              </a:defRPr>
            </a:lvl1pPr>
            <a:lvl2pPr marL="1748790" indent="0">
              <a:buNone/>
              <a:defRPr sz="4400"/>
            </a:lvl2pPr>
            <a:lvl3pPr marL="3497580" indent="0">
              <a:buNone/>
              <a:defRPr sz="3600"/>
            </a:lvl3pPr>
            <a:lvl4pPr marL="5246370" indent="0">
              <a:buNone/>
              <a:defRPr sz="2800"/>
            </a:lvl4pPr>
            <a:lvl5pPr marL="6995160" indent="0">
              <a:buNone/>
              <a:defRPr sz="2800"/>
            </a:lvl5pPr>
          </a:lstStyle>
          <a:p>
            <a:pPr lvl="0"/>
            <a:r>
              <a:rPr lang="es-ES" dirty="0" err="1"/>
              <a:t>MISOxxx</a:t>
            </a:r>
            <a:r>
              <a:rPr lang="es-ES" dirty="0"/>
              <a:t> - &lt;Nombre del Curso&gt;</a:t>
            </a:r>
          </a:p>
        </p:txBody>
      </p:sp>
      <p:sp>
        <p:nvSpPr>
          <p:cNvPr id="46" name="21 Marcador de texto"/>
          <p:cNvSpPr>
            <a:spLocks noGrp="1"/>
          </p:cNvSpPr>
          <p:nvPr>
            <p:ph type="body" sz="quarter" idx="31" hasCustomPrompt="1"/>
          </p:nvPr>
        </p:nvSpPr>
        <p:spPr>
          <a:xfrm>
            <a:off x="731101" y="5040810"/>
            <a:ext cx="23760000" cy="720000"/>
          </a:xfrm>
        </p:spPr>
        <p:txBody>
          <a:bodyPr>
            <a:noAutofit/>
          </a:bodyPr>
          <a:lstStyle>
            <a:lvl1pPr marL="0" indent="0" algn="ctr">
              <a:buNone/>
              <a:defRPr sz="3200" b="1">
                <a:solidFill>
                  <a:srgbClr val="668C46"/>
                </a:solidFill>
              </a:defRPr>
            </a:lvl1pPr>
            <a:lvl2pPr marL="1748790" indent="0">
              <a:buNone/>
              <a:defRPr sz="4400"/>
            </a:lvl2pPr>
            <a:lvl3pPr marL="3497580" indent="0">
              <a:buNone/>
              <a:defRPr sz="3600"/>
            </a:lvl3pPr>
            <a:lvl4pPr marL="5246370" indent="0">
              <a:buNone/>
              <a:defRPr sz="2800"/>
            </a:lvl4pPr>
            <a:lvl5pPr marL="6995160" indent="0">
              <a:buNone/>
              <a:defRPr sz="2800"/>
            </a:lvl5pPr>
          </a:lstStyle>
          <a:p>
            <a:pPr lvl="0"/>
            <a:r>
              <a:rPr lang="es-ES" dirty="0"/>
              <a:t>&lt;Integrante 1&gt;, &lt;Integrante 2&gt;, &lt;Integrante 3&gt;</a:t>
            </a:r>
          </a:p>
        </p:txBody>
      </p:sp>
      <p:sp>
        <p:nvSpPr>
          <p:cNvPr id="47" name="21 Marcador de texto"/>
          <p:cNvSpPr>
            <a:spLocks noGrp="1"/>
          </p:cNvSpPr>
          <p:nvPr>
            <p:ph type="body" sz="quarter" idx="32" hasCustomPrompt="1"/>
          </p:nvPr>
        </p:nvSpPr>
        <p:spPr>
          <a:xfrm>
            <a:off x="731101" y="5904906"/>
            <a:ext cx="23760000" cy="720000"/>
          </a:xfrm>
        </p:spPr>
        <p:txBody>
          <a:bodyPr>
            <a:noAutofit/>
          </a:bodyPr>
          <a:lstStyle>
            <a:lvl1pPr marL="0" indent="0" algn="ctr">
              <a:buNone/>
              <a:defRPr sz="2400" b="1" i="1">
                <a:solidFill>
                  <a:srgbClr val="668C46"/>
                </a:solidFill>
              </a:defRPr>
            </a:lvl1pPr>
            <a:lvl2pPr marL="1748790" indent="0">
              <a:buNone/>
              <a:defRPr sz="4400"/>
            </a:lvl2pPr>
            <a:lvl3pPr marL="3497580" indent="0">
              <a:buNone/>
              <a:defRPr sz="3600"/>
            </a:lvl3pPr>
            <a:lvl4pPr marL="5246370" indent="0">
              <a:buNone/>
              <a:defRPr sz="2800"/>
            </a:lvl4pPr>
            <a:lvl5pPr marL="6995160" indent="0">
              <a:buNone/>
              <a:defRPr sz="2800"/>
            </a:lvl5pPr>
          </a:lstStyle>
          <a:p>
            <a:pPr lvl="0"/>
            <a:r>
              <a:rPr lang="es-ES" dirty="0"/>
              <a:t>&lt;correo1&gt;@uniandes.edu.co, &lt;correo2&gt;@uniandes.edu.co, &lt;correo3&gt;@uniandes.edu.co</a:t>
            </a:r>
          </a:p>
        </p:txBody>
      </p:sp>
      <p:sp>
        <p:nvSpPr>
          <p:cNvPr id="41" name="40 Rectángulo"/>
          <p:cNvSpPr/>
          <p:nvPr userDrawn="1"/>
        </p:nvSpPr>
        <p:spPr>
          <a:xfrm>
            <a:off x="0" y="34924130"/>
            <a:ext cx="25236000" cy="1080000"/>
          </a:xfrm>
          <a:prstGeom prst="rect">
            <a:avLst/>
          </a:prstGeom>
          <a:solidFill>
            <a:srgbClr val="663366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/>
              <a:t> </a:t>
            </a:r>
          </a:p>
        </p:txBody>
      </p:sp>
      <p:sp>
        <p:nvSpPr>
          <p:cNvPr id="2" name="1 CuadroTexto"/>
          <p:cNvSpPr txBox="1"/>
          <p:nvPr userDrawn="1"/>
        </p:nvSpPr>
        <p:spPr>
          <a:xfrm>
            <a:off x="7272905" y="35269324"/>
            <a:ext cx="4364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400" b="1" dirty="0"/>
              <a:t>http://sistemas.uniandes.edu.co</a:t>
            </a:r>
          </a:p>
        </p:txBody>
      </p:sp>
      <p:sp>
        <p:nvSpPr>
          <p:cNvPr id="33" name="32 CuadroTexto"/>
          <p:cNvSpPr txBox="1"/>
          <p:nvPr userDrawn="1"/>
        </p:nvSpPr>
        <p:spPr>
          <a:xfrm>
            <a:off x="12621207" y="35284172"/>
            <a:ext cx="21050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400" b="1" dirty="0"/>
              <a:t>/</a:t>
            </a:r>
            <a:r>
              <a:rPr lang="es-CO" sz="2400" b="1" dirty="0" err="1"/>
              <a:t>DISCUniandes</a:t>
            </a:r>
            <a:endParaRPr lang="es-CO" sz="2400" b="1" dirty="0"/>
          </a:p>
        </p:txBody>
      </p:sp>
      <p:sp>
        <p:nvSpPr>
          <p:cNvPr id="34" name="33 CuadroTexto"/>
          <p:cNvSpPr txBox="1"/>
          <p:nvPr userDrawn="1"/>
        </p:nvSpPr>
        <p:spPr>
          <a:xfrm>
            <a:off x="15853625" y="35284172"/>
            <a:ext cx="21050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400" b="1" dirty="0"/>
              <a:t>/</a:t>
            </a:r>
            <a:r>
              <a:rPr lang="es-CO" sz="2400" b="1" dirty="0" err="1"/>
              <a:t>DISCUniandes</a:t>
            </a:r>
            <a:endParaRPr lang="es-CO" sz="2400" b="1" dirty="0"/>
          </a:p>
        </p:txBody>
      </p:sp>
      <p:sp>
        <p:nvSpPr>
          <p:cNvPr id="38" name="13 Marcador de contenido"/>
          <p:cNvSpPr>
            <a:spLocks noGrp="1"/>
          </p:cNvSpPr>
          <p:nvPr>
            <p:ph sz="quarter" idx="34" hasCustomPrompt="1"/>
          </p:nvPr>
        </p:nvSpPr>
        <p:spPr>
          <a:xfrm>
            <a:off x="648247" y="12313619"/>
            <a:ext cx="11520000" cy="3600450"/>
          </a:xfrm>
        </p:spPr>
        <p:txBody>
          <a:bodyPr>
            <a:normAutofit/>
          </a:bodyPr>
          <a:lstStyle>
            <a:lvl1pPr marL="0" indent="0">
              <a:buNone/>
              <a:defRPr sz="3200" baseline="0"/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 marL="6995160" indent="0">
              <a:buNone/>
              <a:defRPr sz="3200"/>
            </a:lvl5pPr>
          </a:lstStyle>
          <a:p>
            <a:pPr lvl="0"/>
            <a:r>
              <a:rPr lang="es-ES" dirty="0"/>
              <a:t>Haga clic para ingresar la introducción</a:t>
            </a:r>
            <a:r>
              <a:rPr lang="es-CO" dirty="0"/>
              <a:t> del proyecto</a:t>
            </a:r>
            <a:endParaRPr lang="es-ES" dirty="0"/>
          </a:p>
        </p:txBody>
      </p:sp>
      <p:sp>
        <p:nvSpPr>
          <p:cNvPr id="42" name="13 Marcador de contenido"/>
          <p:cNvSpPr>
            <a:spLocks noGrp="1"/>
          </p:cNvSpPr>
          <p:nvPr>
            <p:ph sz="quarter" idx="35" hasCustomPrompt="1"/>
          </p:nvPr>
        </p:nvSpPr>
        <p:spPr>
          <a:xfrm>
            <a:off x="612904" y="17714219"/>
            <a:ext cx="11520000" cy="4896544"/>
          </a:xfrm>
        </p:spPr>
        <p:txBody>
          <a:bodyPr>
            <a:normAutofit/>
          </a:bodyPr>
          <a:lstStyle>
            <a:lvl1pPr marL="457200" indent="-457200">
              <a:buFont typeface="Arial" panose="020B0604020202020204" pitchFamily="34" charset="0"/>
              <a:buChar char="•"/>
              <a:defRPr sz="3200" baseline="0"/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 marL="6995160" indent="0">
              <a:buNone/>
              <a:defRPr sz="3200"/>
            </a:lvl5pPr>
          </a:lstStyle>
          <a:p>
            <a:pPr lvl="0"/>
            <a:r>
              <a:rPr lang="es-ES" dirty="0"/>
              <a:t>Haga clic para ingresar los objetivos </a:t>
            </a:r>
            <a:r>
              <a:rPr lang="es-CO" dirty="0"/>
              <a:t>del proyecto</a:t>
            </a:r>
            <a:endParaRPr lang="es-ES" dirty="0"/>
          </a:p>
        </p:txBody>
      </p:sp>
      <p:sp>
        <p:nvSpPr>
          <p:cNvPr id="45" name="13 Marcador de contenido"/>
          <p:cNvSpPr>
            <a:spLocks noGrp="1"/>
          </p:cNvSpPr>
          <p:nvPr>
            <p:ph sz="quarter" idx="36" hasCustomPrompt="1"/>
          </p:nvPr>
        </p:nvSpPr>
        <p:spPr>
          <a:xfrm>
            <a:off x="13393663" y="12313568"/>
            <a:ext cx="11520000" cy="6552779"/>
          </a:xfrm>
        </p:spPr>
        <p:txBody>
          <a:bodyPr>
            <a:normAutofit/>
          </a:bodyPr>
          <a:lstStyle>
            <a:lvl1pPr marL="0" indent="0">
              <a:buNone/>
              <a:defRPr sz="3200" baseline="0"/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 marL="6995160" indent="0">
              <a:buNone/>
              <a:defRPr sz="3200"/>
            </a:lvl5pPr>
          </a:lstStyle>
          <a:p>
            <a:pPr lvl="0"/>
            <a:r>
              <a:rPr lang="es-ES" dirty="0"/>
              <a:t>Haga clic para ingresar el diseño e implementación del </a:t>
            </a:r>
            <a:r>
              <a:rPr lang="es-CO" dirty="0"/>
              <a:t>proyecto</a:t>
            </a:r>
            <a:endParaRPr lang="es-ES" dirty="0"/>
          </a:p>
        </p:txBody>
      </p:sp>
      <p:sp>
        <p:nvSpPr>
          <p:cNvPr id="48" name="13 Marcador de contenido"/>
          <p:cNvSpPr>
            <a:spLocks noGrp="1"/>
          </p:cNvSpPr>
          <p:nvPr>
            <p:ph sz="quarter" idx="37" hasCustomPrompt="1"/>
          </p:nvPr>
        </p:nvSpPr>
        <p:spPr>
          <a:xfrm>
            <a:off x="648247" y="24482970"/>
            <a:ext cx="11520000" cy="10081120"/>
          </a:xfrm>
        </p:spPr>
        <p:txBody>
          <a:bodyPr>
            <a:normAutofit/>
          </a:bodyPr>
          <a:lstStyle>
            <a:lvl1pPr marL="457200" indent="-457200">
              <a:buFont typeface="Arial" panose="020B0604020202020204" pitchFamily="34" charset="0"/>
              <a:buChar char="•"/>
              <a:defRPr sz="3200" baseline="0"/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 marL="6995160" indent="0">
              <a:buNone/>
              <a:defRPr sz="3200"/>
            </a:lvl5pPr>
          </a:lstStyle>
          <a:p>
            <a:pPr lvl="0"/>
            <a:r>
              <a:rPr lang="es-ES" dirty="0"/>
              <a:t>Haga clic para ingresar la metodología </a:t>
            </a:r>
            <a:r>
              <a:rPr lang="es-CO" dirty="0"/>
              <a:t>del proyecto</a:t>
            </a:r>
            <a:endParaRPr lang="es-ES" dirty="0"/>
          </a:p>
        </p:txBody>
      </p:sp>
      <p:sp>
        <p:nvSpPr>
          <p:cNvPr id="49" name="13 Marcador de contenido"/>
          <p:cNvSpPr>
            <a:spLocks noGrp="1"/>
          </p:cNvSpPr>
          <p:nvPr>
            <p:ph sz="quarter" idx="38" hasCustomPrompt="1"/>
          </p:nvPr>
        </p:nvSpPr>
        <p:spPr>
          <a:xfrm>
            <a:off x="13393663" y="20594488"/>
            <a:ext cx="11520000" cy="7272859"/>
          </a:xfrm>
        </p:spPr>
        <p:txBody>
          <a:bodyPr>
            <a:normAutofit/>
          </a:bodyPr>
          <a:lstStyle>
            <a:lvl1pPr marL="0" indent="0">
              <a:buNone/>
              <a:defRPr sz="3200" baseline="0"/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 marL="6995160" indent="0">
              <a:buNone/>
              <a:defRPr sz="3200"/>
            </a:lvl5pPr>
          </a:lstStyle>
          <a:p>
            <a:pPr lvl="0"/>
            <a:r>
              <a:rPr lang="es-ES" dirty="0"/>
              <a:t>Haga clic para ingresar los resultados del </a:t>
            </a:r>
            <a:r>
              <a:rPr lang="es-CO" dirty="0"/>
              <a:t>proyecto</a:t>
            </a:r>
            <a:endParaRPr lang="es-ES" dirty="0"/>
          </a:p>
        </p:txBody>
      </p:sp>
      <p:sp>
        <p:nvSpPr>
          <p:cNvPr id="50" name="13 Marcador de contenido"/>
          <p:cNvSpPr>
            <a:spLocks noGrp="1"/>
          </p:cNvSpPr>
          <p:nvPr>
            <p:ph sz="quarter" idx="39" hasCustomPrompt="1"/>
          </p:nvPr>
        </p:nvSpPr>
        <p:spPr>
          <a:xfrm>
            <a:off x="13393663" y="29451522"/>
            <a:ext cx="11520000" cy="5112619"/>
          </a:xfrm>
        </p:spPr>
        <p:txBody>
          <a:bodyPr>
            <a:normAutofit/>
          </a:bodyPr>
          <a:lstStyle>
            <a:lvl1pPr marL="0" indent="0">
              <a:buNone/>
              <a:defRPr sz="3200" baseline="0"/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 marL="6995160" indent="0">
              <a:buNone/>
              <a:defRPr sz="3200"/>
            </a:lvl5pPr>
          </a:lstStyle>
          <a:p>
            <a:pPr lvl="0"/>
            <a:r>
              <a:rPr lang="es-ES" dirty="0"/>
              <a:t>Haga clic para ingresar las conclusiones del </a:t>
            </a:r>
            <a:r>
              <a:rPr lang="es-CO" dirty="0"/>
              <a:t>proyecto</a:t>
            </a:r>
            <a:endParaRPr lang="es-ES" dirty="0"/>
          </a:p>
        </p:txBody>
      </p:sp>
      <p:pic>
        <p:nvPicPr>
          <p:cNvPr id="3073" name="Picture 1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5373013" cy="2500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4" name="Picture 2" descr="D:\Dropbox\Personales\Uniandes\Proyectos\Websis\iconos\svg\Redes\web_668c46.png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9854" y="35084033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D:\Dropbox\Personales\Uniandes\Proyectos\Websis\iconos\svg\Redes\facebook_668c46.png"/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53503" y="35140233"/>
            <a:ext cx="720000" cy="720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D:\Dropbox\Personales\Uniandes\Proyectos\Websis\iconos\svg\Redes\twitter_668c46.png"/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37959" y="35212162"/>
            <a:ext cx="720000" cy="581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51659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S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>
          <a:xfrm>
            <a:off x="1224313" y="35262986"/>
            <a:ext cx="4464497" cy="468000"/>
          </a:xfrm>
        </p:spPr>
        <p:txBody>
          <a:bodyPr/>
          <a:lstStyle>
            <a:lvl1pPr>
              <a:defRPr sz="2000" b="1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B402EE88-468A-48F5-896A-B4CE8ACA2C11}" type="datetimeFigureOut">
              <a:rPr lang="es-CO" smtClean="0"/>
              <a:pPr/>
              <a:t>29/06/2017</a:t>
            </a:fld>
            <a:endParaRPr lang="es-CO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18650248" y="35266154"/>
            <a:ext cx="6120680" cy="468000"/>
          </a:xfrm>
        </p:spPr>
        <p:txBody>
          <a:bodyPr/>
          <a:lstStyle>
            <a:lvl1pPr algn="l">
              <a:defRPr sz="2000" b="1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endParaRPr lang="es-CO" dirty="0"/>
          </a:p>
        </p:txBody>
      </p:sp>
      <p:sp>
        <p:nvSpPr>
          <p:cNvPr id="6" name="6 Título"/>
          <p:cNvSpPr>
            <a:spLocks noGrp="1"/>
          </p:cNvSpPr>
          <p:nvPr>
            <p:ph type="title" hasCustomPrompt="1"/>
          </p:nvPr>
        </p:nvSpPr>
        <p:spPr>
          <a:xfrm>
            <a:off x="731101" y="3456794"/>
            <a:ext cx="23760000" cy="1440000"/>
          </a:xfrm>
        </p:spPr>
        <p:txBody>
          <a:bodyPr>
            <a:normAutofit/>
          </a:bodyPr>
          <a:lstStyle>
            <a:lvl1pPr>
              <a:defRPr sz="6000" baseline="0"/>
            </a:lvl1pPr>
          </a:lstStyle>
          <a:p>
            <a:r>
              <a:rPr lang="es-ES" dirty="0"/>
              <a:t>Título del Proyecto</a:t>
            </a:r>
            <a:endParaRPr lang="es-CO" dirty="0"/>
          </a:p>
        </p:txBody>
      </p:sp>
      <p:sp>
        <p:nvSpPr>
          <p:cNvPr id="15" name="14 Marcador de texto"/>
          <p:cNvSpPr>
            <a:spLocks noGrp="1"/>
          </p:cNvSpPr>
          <p:nvPr>
            <p:ph type="body" sz="quarter" idx="13" hasCustomPrompt="1"/>
          </p:nvPr>
        </p:nvSpPr>
        <p:spPr>
          <a:xfrm>
            <a:off x="648247" y="7057036"/>
            <a:ext cx="24050672" cy="1080119"/>
          </a:xfrm>
          <a:blipFill>
            <a:blip r:embed="rId2"/>
            <a:stretch>
              <a:fillRect/>
            </a:stretch>
          </a:blipFill>
        </p:spPr>
        <p:txBody>
          <a:bodyPr>
            <a:noAutofit/>
          </a:bodyPr>
          <a:lstStyle>
            <a:lvl1pPr marL="0" indent="0" algn="ctr">
              <a:buNone/>
              <a:defRPr sz="4800">
                <a:solidFill>
                  <a:schemeClr val="bg1"/>
                </a:solidFill>
                <a:latin typeface="+mj-lt"/>
              </a:defRPr>
            </a:lvl1pPr>
            <a:lvl2pPr marL="1748790" indent="0">
              <a:buNone/>
              <a:defRPr/>
            </a:lvl2pPr>
            <a:lvl3pPr marL="3497580" indent="0">
              <a:buNone/>
              <a:defRPr/>
            </a:lvl3pPr>
            <a:lvl4pPr marL="5246370" indent="0">
              <a:buNone/>
              <a:defRPr/>
            </a:lvl4pPr>
            <a:lvl5pPr marL="6995160" indent="0">
              <a:buNone/>
              <a:defRPr/>
            </a:lvl5pPr>
          </a:lstStyle>
          <a:p>
            <a:pPr lvl="0"/>
            <a:r>
              <a:rPr lang="es-ES" dirty="0"/>
              <a:t>Resumen</a:t>
            </a:r>
            <a:endParaRPr lang="es-CO" dirty="0"/>
          </a:p>
        </p:txBody>
      </p:sp>
      <p:sp>
        <p:nvSpPr>
          <p:cNvPr id="22" name="21 Marcador de texto"/>
          <p:cNvSpPr>
            <a:spLocks noGrp="1"/>
          </p:cNvSpPr>
          <p:nvPr>
            <p:ph type="body" sz="quarter" idx="14" hasCustomPrompt="1"/>
          </p:nvPr>
        </p:nvSpPr>
        <p:spPr>
          <a:xfrm>
            <a:off x="693442" y="8353177"/>
            <a:ext cx="24005479" cy="2088231"/>
          </a:xfrm>
        </p:spPr>
        <p:txBody>
          <a:bodyPr>
            <a:noAutofit/>
          </a:bodyPr>
          <a:lstStyle>
            <a:lvl1pPr marL="0" indent="0">
              <a:buNone/>
              <a:defRPr sz="3600" b="1" i="1"/>
            </a:lvl1pPr>
            <a:lvl2pPr marL="1748790" indent="0">
              <a:buNone/>
              <a:defRPr sz="4400"/>
            </a:lvl2pPr>
            <a:lvl3pPr marL="3497580" indent="0">
              <a:buNone/>
              <a:defRPr sz="3600"/>
            </a:lvl3pPr>
            <a:lvl4pPr marL="5246370" indent="0">
              <a:buNone/>
              <a:defRPr sz="2800"/>
            </a:lvl4pPr>
            <a:lvl5pPr marL="6995160" indent="0">
              <a:buNone/>
              <a:defRPr sz="2800"/>
            </a:lvl5pPr>
          </a:lstStyle>
          <a:p>
            <a:pPr lvl="0"/>
            <a:r>
              <a:rPr lang="es-ES" dirty="0"/>
              <a:t>Resumen del proyecto</a:t>
            </a:r>
          </a:p>
        </p:txBody>
      </p:sp>
      <p:sp>
        <p:nvSpPr>
          <p:cNvPr id="25" name="14 Marcador de texto"/>
          <p:cNvSpPr>
            <a:spLocks noGrp="1"/>
          </p:cNvSpPr>
          <p:nvPr>
            <p:ph type="body" sz="quarter" idx="15" hasCustomPrompt="1"/>
          </p:nvPr>
        </p:nvSpPr>
        <p:spPr>
          <a:xfrm>
            <a:off x="648247" y="10945469"/>
            <a:ext cx="11520000" cy="1080119"/>
          </a:xfrm>
          <a:blipFill>
            <a:blip r:embed="rId3"/>
            <a:stretch>
              <a:fillRect/>
            </a:stretch>
          </a:blipFill>
        </p:spPr>
        <p:txBody>
          <a:bodyPr>
            <a:noAutofit/>
          </a:bodyPr>
          <a:lstStyle>
            <a:lvl1pPr marL="0" indent="0" algn="l">
              <a:buNone/>
              <a:defRPr sz="4800" baseline="0">
                <a:solidFill>
                  <a:schemeClr val="bg1"/>
                </a:solidFill>
              </a:defRPr>
            </a:lvl1pPr>
            <a:lvl2pPr marL="1748790" indent="0">
              <a:buNone/>
              <a:defRPr/>
            </a:lvl2pPr>
            <a:lvl3pPr marL="3497580" indent="0">
              <a:buNone/>
              <a:defRPr/>
            </a:lvl3pPr>
            <a:lvl4pPr marL="5246370" indent="0">
              <a:buNone/>
              <a:defRPr/>
            </a:lvl4pPr>
            <a:lvl5pPr marL="6995160" indent="0">
              <a:buNone/>
              <a:defRPr/>
            </a:lvl5pPr>
          </a:lstStyle>
          <a:p>
            <a:pPr lvl="0"/>
            <a:r>
              <a:rPr lang="es-ES" dirty="0"/>
              <a:t>Introducción</a:t>
            </a:r>
            <a:endParaRPr lang="es-CO" dirty="0"/>
          </a:p>
        </p:txBody>
      </p:sp>
      <p:sp>
        <p:nvSpPr>
          <p:cNvPr id="26" name="14 Marcador de texto"/>
          <p:cNvSpPr>
            <a:spLocks noGrp="1"/>
          </p:cNvSpPr>
          <p:nvPr>
            <p:ph type="body" sz="quarter" idx="16" hasCustomPrompt="1"/>
          </p:nvPr>
        </p:nvSpPr>
        <p:spPr>
          <a:xfrm>
            <a:off x="648247" y="16346069"/>
            <a:ext cx="11520000" cy="1080119"/>
          </a:xfrm>
          <a:blipFill>
            <a:blip r:embed="rId3"/>
            <a:stretch>
              <a:fillRect/>
            </a:stretch>
          </a:blipFill>
        </p:spPr>
        <p:txBody>
          <a:bodyPr>
            <a:normAutofit/>
          </a:bodyPr>
          <a:lstStyle>
            <a:lvl1pPr marL="0" indent="0" algn="l">
              <a:buNone/>
              <a:defRPr sz="5000" baseline="0">
                <a:solidFill>
                  <a:schemeClr val="bg1"/>
                </a:solidFill>
              </a:defRPr>
            </a:lvl1pPr>
            <a:lvl2pPr marL="1748790" indent="0">
              <a:buNone/>
              <a:defRPr/>
            </a:lvl2pPr>
            <a:lvl3pPr marL="3497580" indent="0">
              <a:buNone/>
              <a:defRPr/>
            </a:lvl3pPr>
            <a:lvl4pPr marL="5246370" indent="0">
              <a:buNone/>
              <a:defRPr/>
            </a:lvl4pPr>
            <a:lvl5pPr marL="6995160" indent="0">
              <a:buNone/>
              <a:defRPr/>
            </a:lvl5pPr>
          </a:lstStyle>
          <a:p>
            <a:pPr lvl="0"/>
            <a:r>
              <a:rPr lang="es-ES" dirty="0"/>
              <a:t>Objetivos</a:t>
            </a:r>
            <a:endParaRPr lang="es-CO" dirty="0"/>
          </a:p>
        </p:txBody>
      </p:sp>
      <p:sp>
        <p:nvSpPr>
          <p:cNvPr id="27" name="14 Marcador de texto"/>
          <p:cNvSpPr>
            <a:spLocks noGrp="1"/>
          </p:cNvSpPr>
          <p:nvPr>
            <p:ph type="body" sz="quarter" idx="17" hasCustomPrompt="1"/>
          </p:nvPr>
        </p:nvSpPr>
        <p:spPr>
          <a:xfrm>
            <a:off x="648247" y="22898795"/>
            <a:ext cx="11520000" cy="1080000"/>
          </a:xfrm>
          <a:blipFill>
            <a:blip r:embed="rId3"/>
            <a:stretch>
              <a:fillRect/>
            </a:stretch>
          </a:blipFill>
        </p:spPr>
        <p:txBody>
          <a:bodyPr>
            <a:normAutofit/>
          </a:bodyPr>
          <a:lstStyle>
            <a:lvl1pPr marL="0" indent="0" algn="l">
              <a:buNone/>
              <a:defRPr sz="5000" baseline="0">
                <a:solidFill>
                  <a:schemeClr val="bg1"/>
                </a:solidFill>
              </a:defRPr>
            </a:lvl1pPr>
            <a:lvl2pPr marL="1748790" indent="0">
              <a:buNone/>
              <a:defRPr/>
            </a:lvl2pPr>
            <a:lvl3pPr marL="3497580" indent="0">
              <a:buNone/>
              <a:defRPr/>
            </a:lvl3pPr>
            <a:lvl4pPr marL="5246370" indent="0">
              <a:buNone/>
              <a:defRPr/>
            </a:lvl4pPr>
            <a:lvl5pPr marL="6995160" indent="0">
              <a:buNone/>
              <a:defRPr/>
            </a:lvl5pPr>
          </a:lstStyle>
          <a:p>
            <a:pPr lvl="0"/>
            <a:r>
              <a:rPr lang="es-ES" dirty="0"/>
              <a:t>Metodología</a:t>
            </a:r>
            <a:endParaRPr lang="es-CO" dirty="0"/>
          </a:p>
        </p:txBody>
      </p:sp>
      <p:sp>
        <p:nvSpPr>
          <p:cNvPr id="28" name="14 Marcador de texto"/>
          <p:cNvSpPr>
            <a:spLocks noGrp="1"/>
          </p:cNvSpPr>
          <p:nvPr>
            <p:ph type="body" sz="quarter" idx="18" hasCustomPrompt="1"/>
          </p:nvPr>
        </p:nvSpPr>
        <p:spPr>
          <a:xfrm>
            <a:off x="13394944" y="10945469"/>
            <a:ext cx="11520000" cy="1080119"/>
          </a:xfrm>
          <a:blipFill>
            <a:blip r:embed="rId3"/>
            <a:stretch>
              <a:fillRect/>
            </a:stretch>
          </a:blipFill>
        </p:spPr>
        <p:txBody>
          <a:bodyPr>
            <a:normAutofit/>
          </a:bodyPr>
          <a:lstStyle>
            <a:lvl1pPr marL="0" indent="0" algn="l">
              <a:buNone/>
              <a:defRPr sz="5000" baseline="0">
                <a:solidFill>
                  <a:schemeClr val="bg1"/>
                </a:solidFill>
              </a:defRPr>
            </a:lvl1pPr>
            <a:lvl2pPr marL="1748790" indent="0">
              <a:buNone/>
              <a:defRPr/>
            </a:lvl2pPr>
            <a:lvl3pPr marL="3497580" indent="0">
              <a:buNone/>
              <a:defRPr/>
            </a:lvl3pPr>
            <a:lvl4pPr marL="5246370" indent="0">
              <a:buNone/>
              <a:defRPr/>
            </a:lvl4pPr>
            <a:lvl5pPr marL="6995160" indent="0">
              <a:buNone/>
              <a:defRPr/>
            </a:lvl5pPr>
          </a:lstStyle>
          <a:p>
            <a:pPr lvl="0"/>
            <a:r>
              <a:rPr lang="es-ES" dirty="0"/>
              <a:t>Diseño e implementación</a:t>
            </a:r>
            <a:endParaRPr lang="es-CO" dirty="0"/>
          </a:p>
        </p:txBody>
      </p:sp>
      <p:sp>
        <p:nvSpPr>
          <p:cNvPr id="29" name="14 Marcador de texto"/>
          <p:cNvSpPr>
            <a:spLocks noGrp="1"/>
          </p:cNvSpPr>
          <p:nvPr>
            <p:ph type="body" sz="quarter" idx="19" hasCustomPrompt="1"/>
          </p:nvPr>
        </p:nvSpPr>
        <p:spPr>
          <a:xfrm>
            <a:off x="13393663" y="19154382"/>
            <a:ext cx="11520000" cy="1080119"/>
          </a:xfrm>
          <a:blipFill>
            <a:blip r:embed="rId3"/>
            <a:stretch>
              <a:fillRect/>
            </a:stretch>
          </a:blipFill>
        </p:spPr>
        <p:txBody>
          <a:bodyPr>
            <a:normAutofit/>
          </a:bodyPr>
          <a:lstStyle>
            <a:lvl1pPr marL="0" indent="0" algn="l">
              <a:buNone/>
              <a:defRPr sz="5000" baseline="0">
                <a:solidFill>
                  <a:schemeClr val="bg1"/>
                </a:solidFill>
              </a:defRPr>
            </a:lvl1pPr>
            <a:lvl2pPr marL="1748790" indent="0">
              <a:buNone/>
              <a:defRPr/>
            </a:lvl2pPr>
            <a:lvl3pPr marL="3497580" indent="0">
              <a:buNone/>
              <a:defRPr/>
            </a:lvl3pPr>
            <a:lvl4pPr marL="5246370" indent="0">
              <a:buNone/>
              <a:defRPr/>
            </a:lvl4pPr>
            <a:lvl5pPr marL="6995160" indent="0">
              <a:buNone/>
              <a:defRPr/>
            </a:lvl5pPr>
          </a:lstStyle>
          <a:p>
            <a:pPr lvl="0"/>
            <a:r>
              <a:rPr lang="es-ES" dirty="0"/>
              <a:t>Resultados</a:t>
            </a:r>
            <a:endParaRPr lang="es-CO" dirty="0"/>
          </a:p>
        </p:txBody>
      </p:sp>
      <p:sp>
        <p:nvSpPr>
          <p:cNvPr id="30" name="14 Marcador de texto"/>
          <p:cNvSpPr>
            <a:spLocks noGrp="1"/>
          </p:cNvSpPr>
          <p:nvPr>
            <p:ph type="body" sz="quarter" idx="20" hasCustomPrompt="1"/>
          </p:nvPr>
        </p:nvSpPr>
        <p:spPr>
          <a:xfrm>
            <a:off x="13393663" y="28155381"/>
            <a:ext cx="11520000" cy="1080119"/>
          </a:xfrm>
          <a:blipFill>
            <a:blip r:embed="rId4"/>
            <a:stretch>
              <a:fillRect/>
            </a:stretch>
          </a:blipFill>
        </p:spPr>
        <p:txBody>
          <a:bodyPr>
            <a:normAutofit/>
          </a:bodyPr>
          <a:lstStyle>
            <a:lvl1pPr marL="0" indent="0" algn="l">
              <a:buNone/>
              <a:defRPr sz="5000" baseline="0">
                <a:solidFill>
                  <a:schemeClr val="bg1"/>
                </a:solidFill>
              </a:defRPr>
            </a:lvl1pPr>
            <a:lvl2pPr marL="1748790" indent="0">
              <a:buNone/>
              <a:defRPr/>
            </a:lvl2pPr>
            <a:lvl3pPr marL="3497580" indent="0">
              <a:buNone/>
              <a:defRPr/>
            </a:lvl3pPr>
            <a:lvl4pPr marL="5246370" indent="0">
              <a:buNone/>
              <a:defRPr/>
            </a:lvl4pPr>
            <a:lvl5pPr marL="6995160" indent="0">
              <a:buNone/>
              <a:defRPr/>
            </a:lvl5pPr>
          </a:lstStyle>
          <a:p>
            <a:pPr lvl="0"/>
            <a:r>
              <a:rPr lang="es-ES" dirty="0"/>
              <a:t>Conclusiones</a:t>
            </a:r>
            <a:endParaRPr lang="es-CO" dirty="0"/>
          </a:p>
        </p:txBody>
      </p:sp>
      <p:sp>
        <p:nvSpPr>
          <p:cNvPr id="44" name="21 Marcador de texto"/>
          <p:cNvSpPr>
            <a:spLocks noGrp="1"/>
          </p:cNvSpPr>
          <p:nvPr>
            <p:ph type="body" sz="quarter" idx="30" hasCustomPrompt="1"/>
          </p:nvPr>
        </p:nvSpPr>
        <p:spPr>
          <a:xfrm>
            <a:off x="174" y="2448520"/>
            <a:ext cx="25235825" cy="720081"/>
          </a:xfrm>
          <a:solidFill>
            <a:srgbClr val="CC6634">
              <a:alpha val="25098"/>
            </a:srgbClr>
          </a:solidFill>
        </p:spPr>
        <p:txBody>
          <a:bodyPr>
            <a:noAutofit/>
          </a:bodyPr>
          <a:lstStyle>
            <a:lvl1pPr marL="0" indent="0" algn="ctr">
              <a:buNone/>
              <a:defRPr sz="3600" b="1" i="0" baseline="0">
                <a:latin typeface="+mj-lt"/>
              </a:defRPr>
            </a:lvl1pPr>
            <a:lvl2pPr marL="1748790" indent="0">
              <a:buNone/>
              <a:defRPr sz="4400"/>
            </a:lvl2pPr>
            <a:lvl3pPr marL="3497580" indent="0">
              <a:buNone/>
              <a:defRPr sz="3600"/>
            </a:lvl3pPr>
            <a:lvl4pPr marL="5246370" indent="0">
              <a:buNone/>
              <a:defRPr sz="2800"/>
            </a:lvl4pPr>
            <a:lvl5pPr marL="6995160" indent="0">
              <a:buNone/>
              <a:defRPr sz="2800"/>
            </a:lvl5pPr>
          </a:lstStyle>
          <a:p>
            <a:pPr lvl="0"/>
            <a:r>
              <a:rPr lang="es-ES" dirty="0" err="1"/>
              <a:t>ISISxxx</a:t>
            </a:r>
            <a:r>
              <a:rPr lang="es-ES" dirty="0"/>
              <a:t> - &lt;Nombre del Curso&gt;</a:t>
            </a:r>
          </a:p>
        </p:txBody>
      </p:sp>
      <p:sp>
        <p:nvSpPr>
          <p:cNvPr id="46" name="21 Marcador de texto"/>
          <p:cNvSpPr>
            <a:spLocks noGrp="1"/>
          </p:cNvSpPr>
          <p:nvPr>
            <p:ph type="body" sz="quarter" idx="31" hasCustomPrompt="1"/>
          </p:nvPr>
        </p:nvSpPr>
        <p:spPr>
          <a:xfrm>
            <a:off x="731101" y="5040810"/>
            <a:ext cx="23760000" cy="720000"/>
          </a:xfrm>
        </p:spPr>
        <p:txBody>
          <a:bodyPr>
            <a:noAutofit/>
          </a:bodyPr>
          <a:lstStyle>
            <a:lvl1pPr marL="0" indent="0" algn="ctr">
              <a:buNone/>
              <a:defRPr sz="3200" b="1">
                <a:solidFill>
                  <a:srgbClr val="295688"/>
                </a:solidFill>
              </a:defRPr>
            </a:lvl1pPr>
            <a:lvl2pPr marL="1748790" indent="0">
              <a:buNone/>
              <a:defRPr sz="4400"/>
            </a:lvl2pPr>
            <a:lvl3pPr marL="3497580" indent="0">
              <a:buNone/>
              <a:defRPr sz="3600"/>
            </a:lvl3pPr>
            <a:lvl4pPr marL="5246370" indent="0">
              <a:buNone/>
              <a:defRPr sz="2800"/>
            </a:lvl4pPr>
            <a:lvl5pPr marL="6995160" indent="0">
              <a:buNone/>
              <a:defRPr sz="2800"/>
            </a:lvl5pPr>
          </a:lstStyle>
          <a:p>
            <a:pPr lvl="0"/>
            <a:r>
              <a:rPr lang="es-ES" dirty="0"/>
              <a:t>&lt;Integrante 1&gt;, &lt;Integrante 2&gt;, &lt;Integrante 3&gt;</a:t>
            </a:r>
          </a:p>
        </p:txBody>
      </p:sp>
      <p:sp>
        <p:nvSpPr>
          <p:cNvPr id="47" name="21 Marcador de texto"/>
          <p:cNvSpPr>
            <a:spLocks noGrp="1"/>
          </p:cNvSpPr>
          <p:nvPr>
            <p:ph type="body" sz="quarter" idx="32" hasCustomPrompt="1"/>
          </p:nvPr>
        </p:nvSpPr>
        <p:spPr>
          <a:xfrm>
            <a:off x="731101" y="5904906"/>
            <a:ext cx="23760000" cy="720000"/>
          </a:xfrm>
        </p:spPr>
        <p:txBody>
          <a:bodyPr>
            <a:noAutofit/>
          </a:bodyPr>
          <a:lstStyle>
            <a:lvl1pPr marL="0" indent="0" algn="ctr">
              <a:buNone/>
              <a:defRPr sz="2400" b="1" i="1">
                <a:solidFill>
                  <a:srgbClr val="295688"/>
                </a:solidFill>
              </a:defRPr>
            </a:lvl1pPr>
            <a:lvl2pPr marL="1748790" indent="0">
              <a:buNone/>
              <a:defRPr sz="4400"/>
            </a:lvl2pPr>
            <a:lvl3pPr marL="3497580" indent="0">
              <a:buNone/>
              <a:defRPr sz="3600"/>
            </a:lvl3pPr>
            <a:lvl4pPr marL="5246370" indent="0">
              <a:buNone/>
              <a:defRPr sz="2800"/>
            </a:lvl4pPr>
            <a:lvl5pPr marL="6995160" indent="0">
              <a:buNone/>
              <a:defRPr sz="2800"/>
            </a:lvl5pPr>
          </a:lstStyle>
          <a:p>
            <a:pPr lvl="0"/>
            <a:r>
              <a:rPr lang="es-ES" dirty="0"/>
              <a:t>&lt;correo1&gt;@uniandes.edu.co, &lt;correo2&gt;@uniandes.edu.co, &lt;correo3&gt;@uniandes.edu.co</a:t>
            </a:r>
          </a:p>
        </p:txBody>
      </p:sp>
      <p:sp>
        <p:nvSpPr>
          <p:cNvPr id="41" name="40 Rectángulo"/>
          <p:cNvSpPr/>
          <p:nvPr userDrawn="1"/>
        </p:nvSpPr>
        <p:spPr>
          <a:xfrm>
            <a:off x="0" y="34924130"/>
            <a:ext cx="25236000" cy="1080000"/>
          </a:xfrm>
          <a:prstGeom prst="rect">
            <a:avLst/>
          </a:prstGeom>
          <a:solidFill>
            <a:srgbClr val="CC6634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/>
              <a:t> </a:t>
            </a:r>
          </a:p>
        </p:txBody>
      </p:sp>
      <p:sp>
        <p:nvSpPr>
          <p:cNvPr id="2" name="1 CuadroTexto"/>
          <p:cNvSpPr txBox="1"/>
          <p:nvPr userDrawn="1"/>
        </p:nvSpPr>
        <p:spPr>
          <a:xfrm>
            <a:off x="7272905" y="35269324"/>
            <a:ext cx="4364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400" b="1" dirty="0"/>
              <a:t>http://sistemas.uniandes.edu.co</a:t>
            </a:r>
          </a:p>
        </p:txBody>
      </p:sp>
      <p:sp>
        <p:nvSpPr>
          <p:cNvPr id="33" name="32 CuadroTexto"/>
          <p:cNvSpPr txBox="1"/>
          <p:nvPr userDrawn="1"/>
        </p:nvSpPr>
        <p:spPr>
          <a:xfrm>
            <a:off x="12621207" y="35284172"/>
            <a:ext cx="21050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400" b="1" dirty="0"/>
              <a:t>/</a:t>
            </a:r>
            <a:r>
              <a:rPr lang="es-CO" sz="2400" b="1" dirty="0" err="1"/>
              <a:t>DISCUniandes</a:t>
            </a:r>
            <a:endParaRPr lang="es-CO" sz="2400" b="1" dirty="0"/>
          </a:p>
        </p:txBody>
      </p:sp>
      <p:sp>
        <p:nvSpPr>
          <p:cNvPr id="34" name="33 CuadroTexto"/>
          <p:cNvSpPr txBox="1"/>
          <p:nvPr userDrawn="1"/>
        </p:nvSpPr>
        <p:spPr>
          <a:xfrm>
            <a:off x="15853625" y="35284172"/>
            <a:ext cx="21050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400" b="1" dirty="0"/>
              <a:t>/</a:t>
            </a:r>
            <a:r>
              <a:rPr lang="es-CO" sz="2400" b="1" dirty="0" err="1"/>
              <a:t>DISCUniandes</a:t>
            </a:r>
            <a:endParaRPr lang="es-CO" sz="2400" b="1" dirty="0"/>
          </a:p>
        </p:txBody>
      </p:sp>
      <p:sp>
        <p:nvSpPr>
          <p:cNvPr id="38" name="13 Marcador de contenido"/>
          <p:cNvSpPr>
            <a:spLocks noGrp="1"/>
          </p:cNvSpPr>
          <p:nvPr>
            <p:ph sz="quarter" idx="34" hasCustomPrompt="1"/>
          </p:nvPr>
        </p:nvSpPr>
        <p:spPr>
          <a:xfrm>
            <a:off x="648247" y="12313619"/>
            <a:ext cx="11520000" cy="3600450"/>
          </a:xfrm>
        </p:spPr>
        <p:txBody>
          <a:bodyPr>
            <a:normAutofit/>
          </a:bodyPr>
          <a:lstStyle>
            <a:lvl1pPr marL="0" indent="0">
              <a:buNone/>
              <a:defRPr sz="3200" baseline="0"/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 marL="6995160" indent="0">
              <a:buNone/>
              <a:defRPr sz="3200"/>
            </a:lvl5pPr>
          </a:lstStyle>
          <a:p>
            <a:pPr lvl="0"/>
            <a:r>
              <a:rPr lang="es-ES" dirty="0"/>
              <a:t>Haga clic para ingresar la introducción</a:t>
            </a:r>
            <a:r>
              <a:rPr lang="es-CO" dirty="0"/>
              <a:t> del proyecto</a:t>
            </a:r>
            <a:endParaRPr lang="es-ES" dirty="0"/>
          </a:p>
        </p:txBody>
      </p:sp>
      <p:sp>
        <p:nvSpPr>
          <p:cNvPr id="42" name="13 Marcador de contenido"/>
          <p:cNvSpPr>
            <a:spLocks noGrp="1"/>
          </p:cNvSpPr>
          <p:nvPr>
            <p:ph sz="quarter" idx="35" hasCustomPrompt="1"/>
          </p:nvPr>
        </p:nvSpPr>
        <p:spPr>
          <a:xfrm>
            <a:off x="612904" y="17714219"/>
            <a:ext cx="11520000" cy="4896544"/>
          </a:xfrm>
        </p:spPr>
        <p:txBody>
          <a:bodyPr>
            <a:normAutofit/>
          </a:bodyPr>
          <a:lstStyle>
            <a:lvl1pPr marL="457200" indent="-457200">
              <a:buFont typeface="Arial" panose="020B0604020202020204" pitchFamily="34" charset="0"/>
              <a:buChar char="•"/>
              <a:defRPr sz="3200" baseline="0"/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 marL="6995160" indent="0">
              <a:buNone/>
              <a:defRPr sz="3200"/>
            </a:lvl5pPr>
          </a:lstStyle>
          <a:p>
            <a:pPr lvl="0"/>
            <a:r>
              <a:rPr lang="es-ES" dirty="0"/>
              <a:t>Haga clic para ingresar los objetivos </a:t>
            </a:r>
            <a:r>
              <a:rPr lang="es-CO" dirty="0"/>
              <a:t>del proyecto</a:t>
            </a:r>
            <a:endParaRPr lang="es-ES" dirty="0"/>
          </a:p>
        </p:txBody>
      </p:sp>
      <p:sp>
        <p:nvSpPr>
          <p:cNvPr id="45" name="13 Marcador de contenido"/>
          <p:cNvSpPr>
            <a:spLocks noGrp="1"/>
          </p:cNvSpPr>
          <p:nvPr>
            <p:ph sz="quarter" idx="36" hasCustomPrompt="1"/>
          </p:nvPr>
        </p:nvSpPr>
        <p:spPr>
          <a:xfrm>
            <a:off x="13393663" y="12313568"/>
            <a:ext cx="11520000" cy="6552779"/>
          </a:xfrm>
        </p:spPr>
        <p:txBody>
          <a:bodyPr>
            <a:normAutofit/>
          </a:bodyPr>
          <a:lstStyle>
            <a:lvl1pPr marL="0" indent="0">
              <a:buNone/>
              <a:defRPr sz="3200" baseline="0"/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 marL="6995160" indent="0">
              <a:buNone/>
              <a:defRPr sz="3200"/>
            </a:lvl5pPr>
          </a:lstStyle>
          <a:p>
            <a:pPr lvl="0"/>
            <a:r>
              <a:rPr lang="es-ES" dirty="0"/>
              <a:t>Haga clic para ingresar el diseño e implementación del </a:t>
            </a:r>
            <a:r>
              <a:rPr lang="es-CO" dirty="0"/>
              <a:t>proyecto</a:t>
            </a:r>
            <a:endParaRPr lang="es-ES" dirty="0"/>
          </a:p>
        </p:txBody>
      </p:sp>
      <p:sp>
        <p:nvSpPr>
          <p:cNvPr id="48" name="13 Marcador de contenido"/>
          <p:cNvSpPr>
            <a:spLocks noGrp="1"/>
          </p:cNvSpPr>
          <p:nvPr>
            <p:ph sz="quarter" idx="37" hasCustomPrompt="1"/>
          </p:nvPr>
        </p:nvSpPr>
        <p:spPr>
          <a:xfrm>
            <a:off x="648247" y="24482970"/>
            <a:ext cx="11520000" cy="10081120"/>
          </a:xfrm>
        </p:spPr>
        <p:txBody>
          <a:bodyPr>
            <a:normAutofit/>
          </a:bodyPr>
          <a:lstStyle>
            <a:lvl1pPr marL="457200" indent="-457200">
              <a:buFont typeface="Arial" panose="020B0604020202020204" pitchFamily="34" charset="0"/>
              <a:buChar char="•"/>
              <a:defRPr sz="3200" baseline="0"/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 marL="6995160" indent="0">
              <a:buNone/>
              <a:defRPr sz="3200"/>
            </a:lvl5pPr>
          </a:lstStyle>
          <a:p>
            <a:pPr lvl="0"/>
            <a:r>
              <a:rPr lang="es-ES" dirty="0"/>
              <a:t>Haga clic para ingresar la metodología </a:t>
            </a:r>
            <a:r>
              <a:rPr lang="es-CO" dirty="0"/>
              <a:t>del proyecto</a:t>
            </a:r>
            <a:endParaRPr lang="es-ES" dirty="0"/>
          </a:p>
        </p:txBody>
      </p:sp>
      <p:sp>
        <p:nvSpPr>
          <p:cNvPr id="49" name="13 Marcador de contenido"/>
          <p:cNvSpPr>
            <a:spLocks noGrp="1"/>
          </p:cNvSpPr>
          <p:nvPr>
            <p:ph sz="quarter" idx="38" hasCustomPrompt="1"/>
          </p:nvPr>
        </p:nvSpPr>
        <p:spPr>
          <a:xfrm>
            <a:off x="13393663" y="20594488"/>
            <a:ext cx="11520000" cy="7272859"/>
          </a:xfrm>
        </p:spPr>
        <p:txBody>
          <a:bodyPr>
            <a:normAutofit/>
          </a:bodyPr>
          <a:lstStyle>
            <a:lvl1pPr marL="0" indent="0">
              <a:buNone/>
              <a:defRPr sz="3200" baseline="0"/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 marL="6995160" indent="0">
              <a:buNone/>
              <a:defRPr sz="3200"/>
            </a:lvl5pPr>
          </a:lstStyle>
          <a:p>
            <a:pPr lvl="0"/>
            <a:r>
              <a:rPr lang="es-ES" dirty="0"/>
              <a:t>Haga clic para ingresar los resultados del </a:t>
            </a:r>
            <a:r>
              <a:rPr lang="es-CO" dirty="0"/>
              <a:t>proyecto</a:t>
            </a:r>
            <a:endParaRPr lang="es-ES" dirty="0"/>
          </a:p>
        </p:txBody>
      </p:sp>
      <p:sp>
        <p:nvSpPr>
          <p:cNvPr id="50" name="13 Marcador de contenido"/>
          <p:cNvSpPr>
            <a:spLocks noGrp="1"/>
          </p:cNvSpPr>
          <p:nvPr>
            <p:ph sz="quarter" idx="39" hasCustomPrompt="1"/>
          </p:nvPr>
        </p:nvSpPr>
        <p:spPr>
          <a:xfrm>
            <a:off x="13393663" y="29451522"/>
            <a:ext cx="11520000" cy="5112619"/>
          </a:xfrm>
        </p:spPr>
        <p:txBody>
          <a:bodyPr>
            <a:normAutofit/>
          </a:bodyPr>
          <a:lstStyle>
            <a:lvl1pPr marL="0" indent="0">
              <a:buNone/>
              <a:defRPr sz="3200" baseline="0"/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 marL="6995160" indent="0">
              <a:buNone/>
              <a:defRPr sz="3200"/>
            </a:lvl5pPr>
          </a:lstStyle>
          <a:p>
            <a:pPr lvl="0"/>
            <a:r>
              <a:rPr lang="es-ES" dirty="0"/>
              <a:t>Haga clic para ingresar las conclusiones del </a:t>
            </a:r>
            <a:r>
              <a:rPr lang="es-CO" dirty="0"/>
              <a:t>proyecto</a:t>
            </a:r>
            <a:endParaRPr lang="es-ES" dirty="0"/>
          </a:p>
        </p:txBody>
      </p:sp>
      <p:pic>
        <p:nvPicPr>
          <p:cNvPr id="4097" name="Picture 1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5373013" cy="2500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8" name="Picture 2" descr="D:\Dropbox\Personales\Uniandes\Proyectos\Websis\iconos\svg\Redes\twitter_295685.png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94522" y="35104130"/>
            <a:ext cx="891429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D:\Dropbox\Personales\Uniandes\Proyectos\Websis\iconos\svg\Redes\web_295685.png"/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2905" y="35140234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D:\Dropbox\Personales\Uniandes\Proyectos\Websis\iconos\svg\Redes\facebook_295685.png"/>
          <p:cNvPicPr>
            <a:picLocks noChangeAspect="1" noChangeArrowheads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81495" y="35104130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262413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S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>
          <a:xfrm>
            <a:off x="1224313" y="35262986"/>
            <a:ext cx="4464497" cy="468000"/>
          </a:xfrm>
        </p:spPr>
        <p:txBody>
          <a:bodyPr/>
          <a:lstStyle>
            <a:lvl1pPr>
              <a:defRPr sz="2000" b="1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B402EE88-468A-48F5-896A-B4CE8ACA2C11}" type="datetimeFigureOut">
              <a:rPr lang="es-CO" smtClean="0"/>
              <a:pPr/>
              <a:t>29/06/2017</a:t>
            </a:fld>
            <a:endParaRPr lang="es-CO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18650248" y="35266154"/>
            <a:ext cx="6120680" cy="468000"/>
          </a:xfrm>
        </p:spPr>
        <p:txBody>
          <a:bodyPr/>
          <a:lstStyle>
            <a:lvl1pPr algn="l">
              <a:defRPr sz="2000" b="1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endParaRPr lang="es-CO" dirty="0"/>
          </a:p>
        </p:txBody>
      </p:sp>
      <p:sp>
        <p:nvSpPr>
          <p:cNvPr id="6" name="6 Título"/>
          <p:cNvSpPr>
            <a:spLocks noGrp="1"/>
          </p:cNvSpPr>
          <p:nvPr>
            <p:ph type="title" hasCustomPrompt="1"/>
          </p:nvPr>
        </p:nvSpPr>
        <p:spPr>
          <a:xfrm>
            <a:off x="731101" y="3456794"/>
            <a:ext cx="23760000" cy="1440000"/>
          </a:xfrm>
        </p:spPr>
        <p:txBody>
          <a:bodyPr>
            <a:normAutofit/>
          </a:bodyPr>
          <a:lstStyle>
            <a:lvl1pPr>
              <a:defRPr sz="6000" baseline="0"/>
            </a:lvl1pPr>
          </a:lstStyle>
          <a:p>
            <a:r>
              <a:rPr lang="es-ES" dirty="0"/>
              <a:t>Título del Proyecto</a:t>
            </a:r>
            <a:endParaRPr lang="es-CO" dirty="0"/>
          </a:p>
        </p:txBody>
      </p:sp>
      <p:sp>
        <p:nvSpPr>
          <p:cNvPr id="15" name="14 Marcador de texto"/>
          <p:cNvSpPr>
            <a:spLocks noGrp="1"/>
          </p:cNvSpPr>
          <p:nvPr>
            <p:ph type="body" sz="quarter" idx="13" hasCustomPrompt="1"/>
          </p:nvPr>
        </p:nvSpPr>
        <p:spPr>
          <a:xfrm>
            <a:off x="648247" y="7057036"/>
            <a:ext cx="24050672" cy="1080119"/>
          </a:xfrm>
          <a:blipFill>
            <a:blip r:embed="rId2"/>
            <a:stretch>
              <a:fillRect/>
            </a:stretch>
          </a:blipFill>
        </p:spPr>
        <p:txBody>
          <a:bodyPr>
            <a:noAutofit/>
          </a:bodyPr>
          <a:lstStyle>
            <a:lvl1pPr marL="0" indent="0" algn="ctr">
              <a:buNone/>
              <a:defRPr sz="4800">
                <a:solidFill>
                  <a:schemeClr val="bg1"/>
                </a:solidFill>
                <a:latin typeface="+mj-lt"/>
              </a:defRPr>
            </a:lvl1pPr>
            <a:lvl2pPr marL="1748790" indent="0">
              <a:buNone/>
              <a:defRPr/>
            </a:lvl2pPr>
            <a:lvl3pPr marL="3497580" indent="0">
              <a:buNone/>
              <a:defRPr/>
            </a:lvl3pPr>
            <a:lvl4pPr marL="5246370" indent="0">
              <a:buNone/>
              <a:defRPr/>
            </a:lvl4pPr>
            <a:lvl5pPr marL="6995160" indent="0">
              <a:buNone/>
              <a:defRPr/>
            </a:lvl5pPr>
          </a:lstStyle>
          <a:p>
            <a:pPr lvl="0"/>
            <a:r>
              <a:rPr lang="en-US" dirty="0" err="1"/>
              <a:t>Resumen</a:t>
            </a:r>
            <a:endParaRPr lang="es-CO" dirty="0"/>
          </a:p>
        </p:txBody>
      </p:sp>
      <p:sp>
        <p:nvSpPr>
          <p:cNvPr id="22" name="21 Marcador de texto"/>
          <p:cNvSpPr>
            <a:spLocks noGrp="1"/>
          </p:cNvSpPr>
          <p:nvPr>
            <p:ph type="body" sz="quarter" idx="14" hasCustomPrompt="1"/>
          </p:nvPr>
        </p:nvSpPr>
        <p:spPr>
          <a:xfrm>
            <a:off x="693442" y="8353177"/>
            <a:ext cx="24005479" cy="2088231"/>
          </a:xfrm>
        </p:spPr>
        <p:txBody>
          <a:bodyPr>
            <a:noAutofit/>
          </a:bodyPr>
          <a:lstStyle>
            <a:lvl1pPr marL="0" indent="0">
              <a:buNone/>
              <a:defRPr sz="3600" b="1" i="1"/>
            </a:lvl1pPr>
            <a:lvl2pPr marL="1748790" indent="0">
              <a:buNone/>
              <a:defRPr sz="4400"/>
            </a:lvl2pPr>
            <a:lvl3pPr marL="3497580" indent="0">
              <a:buNone/>
              <a:defRPr sz="3600"/>
            </a:lvl3pPr>
            <a:lvl4pPr marL="5246370" indent="0">
              <a:buNone/>
              <a:defRPr sz="2800"/>
            </a:lvl4pPr>
            <a:lvl5pPr marL="6995160" indent="0">
              <a:buNone/>
              <a:defRPr sz="2800"/>
            </a:lvl5pPr>
          </a:lstStyle>
          <a:p>
            <a:pPr lvl="0"/>
            <a:r>
              <a:rPr lang="es-ES" dirty="0"/>
              <a:t>Resumen del proyecto</a:t>
            </a:r>
          </a:p>
        </p:txBody>
      </p:sp>
      <p:sp>
        <p:nvSpPr>
          <p:cNvPr id="25" name="14 Marcador de texto"/>
          <p:cNvSpPr>
            <a:spLocks noGrp="1"/>
          </p:cNvSpPr>
          <p:nvPr>
            <p:ph type="body" sz="quarter" idx="15" hasCustomPrompt="1"/>
          </p:nvPr>
        </p:nvSpPr>
        <p:spPr>
          <a:xfrm>
            <a:off x="648247" y="10945469"/>
            <a:ext cx="11520000" cy="1080119"/>
          </a:xfrm>
          <a:blipFill>
            <a:blip r:embed="rId3"/>
            <a:stretch>
              <a:fillRect/>
            </a:stretch>
          </a:blipFill>
        </p:spPr>
        <p:txBody>
          <a:bodyPr>
            <a:noAutofit/>
          </a:bodyPr>
          <a:lstStyle>
            <a:lvl1pPr marL="0" indent="0" algn="l">
              <a:buNone/>
              <a:defRPr sz="4800" baseline="0">
                <a:solidFill>
                  <a:schemeClr val="bg1"/>
                </a:solidFill>
              </a:defRPr>
            </a:lvl1pPr>
            <a:lvl2pPr marL="1748790" indent="0">
              <a:buNone/>
              <a:defRPr/>
            </a:lvl2pPr>
            <a:lvl3pPr marL="3497580" indent="0">
              <a:buNone/>
              <a:defRPr/>
            </a:lvl3pPr>
            <a:lvl4pPr marL="5246370" indent="0">
              <a:buNone/>
              <a:defRPr/>
            </a:lvl4pPr>
            <a:lvl5pPr marL="6995160" indent="0">
              <a:buNone/>
              <a:defRPr/>
            </a:lvl5pPr>
          </a:lstStyle>
          <a:p>
            <a:pPr lvl="0"/>
            <a:r>
              <a:rPr lang="es-ES" dirty="0"/>
              <a:t>Introducción</a:t>
            </a:r>
            <a:endParaRPr lang="es-CO" dirty="0"/>
          </a:p>
        </p:txBody>
      </p:sp>
      <p:sp>
        <p:nvSpPr>
          <p:cNvPr id="26" name="14 Marcador de texto"/>
          <p:cNvSpPr>
            <a:spLocks noGrp="1"/>
          </p:cNvSpPr>
          <p:nvPr>
            <p:ph type="body" sz="quarter" idx="16" hasCustomPrompt="1"/>
          </p:nvPr>
        </p:nvSpPr>
        <p:spPr>
          <a:xfrm>
            <a:off x="648247" y="16346069"/>
            <a:ext cx="11520000" cy="1080119"/>
          </a:xfrm>
          <a:blipFill>
            <a:blip r:embed="rId3"/>
            <a:stretch>
              <a:fillRect/>
            </a:stretch>
          </a:blipFill>
        </p:spPr>
        <p:txBody>
          <a:bodyPr>
            <a:normAutofit/>
          </a:bodyPr>
          <a:lstStyle>
            <a:lvl1pPr marL="0" indent="0" algn="l">
              <a:buNone/>
              <a:defRPr sz="5000" baseline="0">
                <a:solidFill>
                  <a:schemeClr val="bg1"/>
                </a:solidFill>
              </a:defRPr>
            </a:lvl1pPr>
            <a:lvl2pPr marL="1748790" indent="0">
              <a:buNone/>
              <a:defRPr/>
            </a:lvl2pPr>
            <a:lvl3pPr marL="3497580" indent="0">
              <a:buNone/>
              <a:defRPr/>
            </a:lvl3pPr>
            <a:lvl4pPr marL="5246370" indent="0">
              <a:buNone/>
              <a:defRPr/>
            </a:lvl4pPr>
            <a:lvl5pPr marL="6995160" indent="0">
              <a:buNone/>
              <a:defRPr/>
            </a:lvl5pPr>
          </a:lstStyle>
          <a:p>
            <a:pPr lvl="0"/>
            <a:r>
              <a:rPr lang="es-ES" dirty="0"/>
              <a:t>Objetivos</a:t>
            </a:r>
            <a:endParaRPr lang="es-CO" dirty="0"/>
          </a:p>
        </p:txBody>
      </p:sp>
      <p:sp>
        <p:nvSpPr>
          <p:cNvPr id="27" name="14 Marcador de texto"/>
          <p:cNvSpPr>
            <a:spLocks noGrp="1"/>
          </p:cNvSpPr>
          <p:nvPr>
            <p:ph type="body" sz="quarter" idx="17" hasCustomPrompt="1"/>
          </p:nvPr>
        </p:nvSpPr>
        <p:spPr>
          <a:xfrm>
            <a:off x="648247" y="22898795"/>
            <a:ext cx="11520000" cy="1080000"/>
          </a:xfrm>
          <a:blipFill>
            <a:blip r:embed="rId3"/>
            <a:stretch>
              <a:fillRect/>
            </a:stretch>
          </a:blipFill>
        </p:spPr>
        <p:txBody>
          <a:bodyPr>
            <a:normAutofit/>
          </a:bodyPr>
          <a:lstStyle>
            <a:lvl1pPr marL="0" indent="0" algn="l">
              <a:buNone/>
              <a:defRPr sz="5000" baseline="0">
                <a:solidFill>
                  <a:schemeClr val="bg1"/>
                </a:solidFill>
              </a:defRPr>
            </a:lvl1pPr>
            <a:lvl2pPr marL="1748790" indent="0">
              <a:buNone/>
              <a:defRPr/>
            </a:lvl2pPr>
            <a:lvl3pPr marL="3497580" indent="0">
              <a:buNone/>
              <a:defRPr/>
            </a:lvl3pPr>
            <a:lvl4pPr marL="5246370" indent="0">
              <a:buNone/>
              <a:defRPr/>
            </a:lvl4pPr>
            <a:lvl5pPr marL="6995160" indent="0">
              <a:buNone/>
              <a:defRPr/>
            </a:lvl5pPr>
          </a:lstStyle>
          <a:p>
            <a:pPr lvl="0"/>
            <a:r>
              <a:rPr lang="es-ES" dirty="0"/>
              <a:t>Metodología</a:t>
            </a:r>
            <a:endParaRPr lang="es-CO" dirty="0"/>
          </a:p>
        </p:txBody>
      </p:sp>
      <p:sp>
        <p:nvSpPr>
          <p:cNvPr id="28" name="14 Marcador de texto"/>
          <p:cNvSpPr>
            <a:spLocks noGrp="1"/>
          </p:cNvSpPr>
          <p:nvPr>
            <p:ph type="body" sz="quarter" idx="18" hasCustomPrompt="1"/>
          </p:nvPr>
        </p:nvSpPr>
        <p:spPr>
          <a:xfrm>
            <a:off x="13394944" y="10945469"/>
            <a:ext cx="11520000" cy="1080119"/>
          </a:xfrm>
          <a:blipFill>
            <a:blip r:embed="rId3"/>
            <a:stretch>
              <a:fillRect/>
            </a:stretch>
          </a:blipFill>
        </p:spPr>
        <p:txBody>
          <a:bodyPr>
            <a:normAutofit/>
          </a:bodyPr>
          <a:lstStyle>
            <a:lvl1pPr marL="0" indent="0" algn="l">
              <a:buNone/>
              <a:defRPr sz="5000" baseline="0">
                <a:solidFill>
                  <a:schemeClr val="bg1"/>
                </a:solidFill>
              </a:defRPr>
            </a:lvl1pPr>
            <a:lvl2pPr marL="1748790" indent="0">
              <a:buNone/>
              <a:defRPr/>
            </a:lvl2pPr>
            <a:lvl3pPr marL="3497580" indent="0">
              <a:buNone/>
              <a:defRPr/>
            </a:lvl3pPr>
            <a:lvl4pPr marL="5246370" indent="0">
              <a:buNone/>
              <a:defRPr/>
            </a:lvl4pPr>
            <a:lvl5pPr marL="6995160" indent="0">
              <a:buNone/>
              <a:defRPr/>
            </a:lvl5pPr>
          </a:lstStyle>
          <a:p>
            <a:pPr lvl="0"/>
            <a:r>
              <a:rPr lang="es-ES" dirty="0"/>
              <a:t>Diseño e implementación</a:t>
            </a:r>
            <a:endParaRPr lang="es-CO" dirty="0"/>
          </a:p>
        </p:txBody>
      </p:sp>
      <p:sp>
        <p:nvSpPr>
          <p:cNvPr id="29" name="14 Marcador de texto"/>
          <p:cNvSpPr>
            <a:spLocks noGrp="1"/>
          </p:cNvSpPr>
          <p:nvPr>
            <p:ph type="body" sz="quarter" idx="19" hasCustomPrompt="1"/>
          </p:nvPr>
        </p:nvSpPr>
        <p:spPr>
          <a:xfrm>
            <a:off x="13393663" y="19154382"/>
            <a:ext cx="11520000" cy="1080119"/>
          </a:xfrm>
          <a:blipFill>
            <a:blip r:embed="rId3"/>
            <a:stretch>
              <a:fillRect/>
            </a:stretch>
          </a:blipFill>
        </p:spPr>
        <p:txBody>
          <a:bodyPr>
            <a:normAutofit/>
          </a:bodyPr>
          <a:lstStyle>
            <a:lvl1pPr marL="0" indent="0" algn="l">
              <a:buNone/>
              <a:defRPr sz="5000" baseline="0">
                <a:solidFill>
                  <a:schemeClr val="bg1"/>
                </a:solidFill>
              </a:defRPr>
            </a:lvl1pPr>
            <a:lvl2pPr marL="1748790" indent="0">
              <a:buNone/>
              <a:defRPr/>
            </a:lvl2pPr>
            <a:lvl3pPr marL="3497580" indent="0">
              <a:buNone/>
              <a:defRPr/>
            </a:lvl3pPr>
            <a:lvl4pPr marL="5246370" indent="0">
              <a:buNone/>
              <a:defRPr/>
            </a:lvl4pPr>
            <a:lvl5pPr marL="6995160" indent="0">
              <a:buNone/>
              <a:defRPr/>
            </a:lvl5pPr>
          </a:lstStyle>
          <a:p>
            <a:pPr lvl="0"/>
            <a:r>
              <a:rPr lang="es-ES" dirty="0"/>
              <a:t>Resultados</a:t>
            </a:r>
            <a:endParaRPr lang="es-CO" dirty="0"/>
          </a:p>
        </p:txBody>
      </p:sp>
      <p:sp>
        <p:nvSpPr>
          <p:cNvPr id="30" name="14 Marcador de texto"/>
          <p:cNvSpPr>
            <a:spLocks noGrp="1"/>
          </p:cNvSpPr>
          <p:nvPr>
            <p:ph type="body" sz="quarter" idx="20" hasCustomPrompt="1"/>
          </p:nvPr>
        </p:nvSpPr>
        <p:spPr>
          <a:xfrm>
            <a:off x="13393663" y="28155381"/>
            <a:ext cx="11520000" cy="1080119"/>
          </a:xfrm>
          <a:blipFill>
            <a:blip r:embed="rId4"/>
            <a:stretch>
              <a:fillRect/>
            </a:stretch>
          </a:blipFill>
        </p:spPr>
        <p:txBody>
          <a:bodyPr>
            <a:normAutofit/>
          </a:bodyPr>
          <a:lstStyle>
            <a:lvl1pPr marL="0" indent="0" algn="l">
              <a:buNone/>
              <a:defRPr sz="5000" baseline="0">
                <a:solidFill>
                  <a:schemeClr val="bg1"/>
                </a:solidFill>
              </a:defRPr>
            </a:lvl1pPr>
            <a:lvl2pPr marL="1748790" indent="0">
              <a:buNone/>
              <a:defRPr/>
            </a:lvl2pPr>
            <a:lvl3pPr marL="3497580" indent="0">
              <a:buNone/>
              <a:defRPr/>
            </a:lvl3pPr>
            <a:lvl4pPr marL="5246370" indent="0">
              <a:buNone/>
              <a:defRPr/>
            </a:lvl4pPr>
            <a:lvl5pPr marL="6995160" indent="0">
              <a:buNone/>
              <a:defRPr/>
            </a:lvl5pPr>
          </a:lstStyle>
          <a:p>
            <a:pPr lvl="0"/>
            <a:r>
              <a:rPr lang="es-ES" dirty="0"/>
              <a:t>Conclusiones</a:t>
            </a:r>
            <a:endParaRPr lang="es-CO" dirty="0"/>
          </a:p>
        </p:txBody>
      </p:sp>
      <p:sp>
        <p:nvSpPr>
          <p:cNvPr id="44" name="21 Marcador de texto"/>
          <p:cNvSpPr>
            <a:spLocks noGrp="1"/>
          </p:cNvSpPr>
          <p:nvPr>
            <p:ph type="body" sz="quarter" idx="30" hasCustomPrompt="1"/>
          </p:nvPr>
        </p:nvSpPr>
        <p:spPr>
          <a:xfrm>
            <a:off x="174" y="2500313"/>
            <a:ext cx="12601321" cy="668288"/>
          </a:xfrm>
          <a:solidFill>
            <a:srgbClr val="DBC965">
              <a:alpha val="25098"/>
            </a:srgbClr>
          </a:solidFill>
        </p:spPr>
        <p:txBody>
          <a:bodyPr>
            <a:noAutofit/>
          </a:bodyPr>
          <a:lstStyle>
            <a:lvl1pPr marL="0" indent="0" algn="ctr">
              <a:buNone/>
              <a:defRPr sz="3600" b="1" i="0" baseline="0">
                <a:latin typeface="+mj-lt"/>
              </a:defRPr>
            </a:lvl1pPr>
            <a:lvl2pPr marL="1748790" indent="0">
              <a:buNone/>
              <a:defRPr sz="4400"/>
            </a:lvl2pPr>
            <a:lvl3pPr marL="3497580" indent="0">
              <a:buNone/>
              <a:defRPr sz="3600"/>
            </a:lvl3pPr>
            <a:lvl4pPr marL="5246370" indent="0">
              <a:buNone/>
              <a:defRPr sz="2800"/>
            </a:lvl4pPr>
            <a:lvl5pPr marL="6995160" indent="0">
              <a:buNone/>
              <a:defRPr sz="2800"/>
            </a:lvl5pPr>
          </a:lstStyle>
          <a:p>
            <a:pPr lvl="0"/>
            <a:r>
              <a:rPr lang="es-ES" dirty="0" err="1"/>
              <a:t>Ingenier</a:t>
            </a:r>
            <a:r>
              <a:rPr lang="en-US" dirty="0" err="1"/>
              <a:t>ía</a:t>
            </a:r>
            <a:r>
              <a:rPr lang="en-US" dirty="0"/>
              <a:t> de </a:t>
            </a:r>
            <a:r>
              <a:rPr lang="en-US" dirty="0" err="1"/>
              <a:t>Sistemas</a:t>
            </a:r>
            <a:r>
              <a:rPr lang="en-US" dirty="0"/>
              <a:t> y </a:t>
            </a:r>
            <a:r>
              <a:rPr lang="en-US" dirty="0" err="1"/>
              <a:t>Computación</a:t>
            </a:r>
            <a:endParaRPr lang="es-ES" dirty="0"/>
          </a:p>
        </p:txBody>
      </p:sp>
      <p:sp>
        <p:nvSpPr>
          <p:cNvPr id="46" name="21 Marcador de texto"/>
          <p:cNvSpPr>
            <a:spLocks noGrp="1"/>
          </p:cNvSpPr>
          <p:nvPr>
            <p:ph type="body" sz="quarter" idx="31" hasCustomPrompt="1"/>
          </p:nvPr>
        </p:nvSpPr>
        <p:spPr>
          <a:xfrm>
            <a:off x="731101" y="5040810"/>
            <a:ext cx="23760000" cy="720000"/>
          </a:xfrm>
        </p:spPr>
        <p:txBody>
          <a:bodyPr>
            <a:noAutofit/>
          </a:bodyPr>
          <a:lstStyle>
            <a:lvl1pPr marL="0" indent="0" algn="ctr">
              <a:buNone/>
              <a:defRPr sz="3200" b="1">
                <a:solidFill>
                  <a:srgbClr val="295688"/>
                </a:solidFill>
              </a:defRPr>
            </a:lvl1pPr>
            <a:lvl2pPr marL="1748790" indent="0">
              <a:buNone/>
              <a:defRPr sz="4400"/>
            </a:lvl2pPr>
            <a:lvl3pPr marL="3497580" indent="0">
              <a:buNone/>
              <a:defRPr sz="3600"/>
            </a:lvl3pPr>
            <a:lvl4pPr marL="5246370" indent="0">
              <a:buNone/>
              <a:defRPr sz="2800"/>
            </a:lvl4pPr>
            <a:lvl5pPr marL="6995160" indent="0">
              <a:buNone/>
              <a:defRPr sz="2800"/>
            </a:lvl5pPr>
          </a:lstStyle>
          <a:p>
            <a:pPr lvl="0"/>
            <a:r>
              <a:rPr lang="es-ES" dirty="0"/>
              <a:t>&lt;Integrante 1&gt;, &lt;Integrante 2&gt;, &lt;Integrante 3&gt;</a:t>
            </a:r>
          </a:p>
        </p:txBody>
      </p:sp>
      <p:sp>
        <p:nvSpPr>
          <p:cNvPr id="47" name="21 Marcador de texto"/>
          <p:cNvSpPr>
            <a:spLocks noGrp="1"/>
          </p:cNvSpPr>
          <p:nvPr>
            <p:ph type="body" sz="quarter" idx="32" hasCustomPrompt="1"/>
          </p:nvPr>
        </p:nvSpPr>
        <p:spPr>
          <a:xfrm>
            <a:off x="731101" y="5904906"/>
            <a:ext cx="23760000" cy="720000"/>
          </a:xfrm>
        </p:spPr>
        <p:txBody>
          <a:bodyPr>
            <a:noAutofit/>
          </a:bodyPr>
          <a:lstStyle>
            <a:lvl1pPr marL="0" indent="0" algn="ctr">
              <a:buNone/>
              <a:defRPr sz="2400" b="1" i="1">
                <a:solidFill>
                  <a:srgbClr val="295688"/>
                </a:solidFill>
              </a:defRPr>
            </a:lvl1pPr>
            <a:lvl2pPr marL="1748790" indent="0">
              <a:buNone/>
              <a:defRPr sz="4400"/>
            </a:lvl2pPr>
            <a:lvl3pPr marL="3497580" indent="0">
              <a:buNone/>
              <a:defRPr sz="3600"/>
            </a:lvl3pPr>
            <a:lvl4pPr marL="5246370" indent="0">
              <a:buNone/>
              <a:defRPr sz="2800"/>
            </a:lvl4pPr>
            <a:lvl5pPr marL="6995160" indent="0">
              <a:buNone/>
              <a:defRPr sz="2800"/>
            </a:lvl5pPr>
          </a:lstStyle>
          <a:p>
            <a:pPr lvl="0"/>
            <a:r>
              <a:rPr lang="es-ES" dirty="0"/>
              <a:t>&lt;correo1&gt;@uniandes.edu.co, &lt;correo2&gt;@uniandes.edu.co, &lt;correo3&gt;@uniandes.edu.co</a:t>
            </a:r>
          </a:p>
        </p:txBody>
      </p:sp>
      <p:sp>
        <p:nvSpPr>
          <p:cNvPr id="41" name="40 Rectángulo"/>
          <p:cNvSpPr/>
          <p:nvPr userDrawn="1"/>
        </p:nvSpPr>
        <p:spPr>
          <a:xfrm>
            <a:off x="0" y="34924130"/>
            <a:ext cx="25236000" cy="1080000"/>
          </a:xfrm>
          <a:prstGeom prst="rect">
            <a:avLst/>
          </a:prstGeom>
          <a:solidFill>
            <a:srgbClr val="DBC965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/>
              <a:t> </a:t>
            </a:r>
          </a:p>
        </p:txBody>
      </p:sp>
      <p:sp>
        <p:nvSpPr>
          <p:cNvPr id="2" name="1 CuadroTexto"/>
          <p:cNvSpPr txBox="1"/>
          <p:nvPr userDrawn="1"/>
        </p:nvSpPr>
        <p:spPr>
          <a:xfrm>
            <a:off x="7272905" y="35269324"/>
            <a:ext cx="4364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400" b="1" dirty="0"/>
              <a:t>http://sistemas.uniandes.edu.co</a:t>
            </a:r>
          </a:p>
        </p:txBody>
      </p:sp>
      <p:sp>
        <p:nvSpPr>
          <p:cNvPr id="33" name="32 CuadroTexto"/>
          <p:cNvSpPr txBox="1"/>
          <p:nvPr userDrawn="1"/>
        </p:nvSpPr>
        <p:spPr>
          <a:xfrm>
            <a:off x="12621207" y="35284172"/>
            <a:ext cx="21050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400" b="1" dirty="0"/>
              <a:t>/</a:t>
            </a:r>
            <a:r>
              <a:rPr lang="es-CO" sz="2400" b="1" dirty="0" err="1"/>
              <a:t>DISCUniandes</a:t>
            </a:r>
            <a:endParaRPr lang="es-CO" sz="2400" b="1" dirty="0"/>
          </a:p>
        </p:txBody>
      </p:sp>
      <p:sp>
        <p:nvSpPr>
          <p:cNvPr id="34" name="33 CuadroTexto"/>
          <p:cNvSpPr txBox="1"/>
          <p:nvPr userDrawn="1"/>
        </p:nvSpPr>
        <p:spPr>
          <a:xfrm>
            <a:off x="15853625" y="35284172"/>
            <a:ext cx="21050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400" b="1" dirty="0"/>
              <a:t>/</a:t>
            </a:r>
            <a:r>
              <a:rPr lang="es-CO" sz="2400" b="1" dirty="0" err="1"/>
              <a:t>DISCUniandes</a:t>
            </a:r>
            <a:endParaRPr lang="es-CO" sz="2400" b="1" dirty="0"/>
          </a:p>
        </p:txBody>
      </p:sp>
      <p:sp>
        <p:nvSpPr>
          <p:cNvPr id="38" name="13 Marcador de contenido"/>
          <p:cNvSpPr>
            <a:spLocks noGrp="1"/>
          </p:cNvSpPr>
          <p:nvPr>
            <p:ph sz="quarter" idx="34" hasCustomPrompt="1"/>
          </p:nvPr>
        </p:nvSpPr>
        <p:spPr>
          <a:xfrm>
            <a:off x="648247" y="12313619"/>
            <a:ext cx="11520000" cy="3600450"/>
          </a:xfrm>
        </p:spPr>
        <p:txBody>
          <a:bodyPr>
            <a:normAutofit/>
          </a:bodyPr>
          <a:lstStyle>
            <a:lvl1pPr marL="0" indent="0">
              <a:buNone/>
              <a:defRPr sz="3200" baseline="0"/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 marL="6995160" indent="0">
              <a:buNone/>
              <a:defRPr sz="3200"/>
            </a:lvl5pPr>
          </a:lstStyle>
          <a:p>
            <a:pPr lvl="0"/>
            <a:r>
              <a:rPr lang="es-ES" dirty="0"/>
              <a:t>Haga clic para ingresar la introducción</a:t>
            </a:r>
            <a:r>
              <a:rPr lang="es-CO" dirty="0"/>
              <a:t> del proyecto</a:t>
            </a:r>
            <a:endParaRPr lang="es-ES" dirty="0"/>
          </a:p>
        </p:txBody>
      </p:sp>
      <p:sp>
        <p:nvSpPr>
          <p:cNvPr id="42" name="13 Marcador de contenido"/>
          <p:cNvSpPr>
            <a:spLocks noGrp="1"/>
          </p:cNvSpPr>
          <p:nvPr>
            <p:ph sz="quarter" idx="35" hasCustomPrompt="1"/>
          </p:nvPr>
        </p:nvSpPr>
        <p:spPr>
          <a:xfrm>
            <a:off x="612904" y="17714219"/>
            <a:ext cx="11520000" cy="4896544"/>
          </a:xfrm>
        </p:spPr>
        <p:txBody>
          <a:bodyPr>
            <a:normAutofit/>
          </a:bodyPr>
          <a:lstStyle>
            <a:lvl1pPr marL="457200" indent="-457200">
              <a:buFont typeface="Arial" panose="020B0604020202020204" pitchFamily="34" charset="0"/>
              <a:buChar char="•"/>
              <a:defRPr sz="3200" baseline="0"/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 marL="6995160" indent="0">
              <a:buNone/>
              <a:defRPr sz="3200"/>
            </a:lvl5pPr>
          </a:lstStyle>
          <a:p>
            <a:pPr lvl="0"/>
            <a:r>
              <a:rPr lang="es-ES" dirty="0"/>
              <a:t>Haga clic para ingresar los objetivos </a:t>
            </a:r>
            <a:r>
              <a:rPr lang="es-CO" dirty="0"/>
              <a:t>del proyecto</a:t>
            </a:r>
            <a:endParaRPr lang="es-ES" dirty="0"/>
          </a:p>
        </p:txBody>
      </p:sp>
      <p:sp>
        <p:nvSpPr>
          <p:cNvPr id="45" name="13 Marcador de contenido"/>
          <p:cNvSpPr>
            <a:spLocks noGrp="1"/>
          </p:cNvSpPr>
          <p:nvPr>
            <p:ph sz="quarter" idx="36" hasCustomPrompt="1"/>
          </p:nvPr>
        </p:nvSpPr>
        <p:spPr>
          <a:xfrm>
            <a:off x="13393663" y="12313568"/>
            <a:ext cx="11520000" cy="6552779"/>
          </a:xfrm>
        </p:spPr>
        <p:txBody>
          <a:bodyPr>
            <a:normAutofit/>
          </a:bodyPr>
          <a:lstStyle>
            <a:lvl1pPr marL="0" indent="0">
              <a:buNone/>
              <a:defRPr sz="3200" baseline="0"/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 marL="6995160" indent="0">
              <a:buNone/>
              <a:defRPr sz="3200"/>
            </a:lvl5pPr>
          </a:lstStyle>
          <a:p>
            <a:pPr lvl="0"/>
            <a:r>
              <a:rPr lang="es-ES" dirty="0"/>
              <a:t>Haga clic para ingresar el diseño e implementación del </a:t>
            </a:r>
            <a:r>
              <a:rPr lang="es-CO" dirty="0"/>
              <a:t>proyecto</a:t>
            </a:r>
            <a:endParaRPr lang="es-ES" dirty="0"/>
          </a:p>
        </p:txBody>
      </p:sp>
      <p:sp>
        <p:nvSpPr>
          <p:cNvPr id="48" name="13 Marcador de contenido"/>
          <p:cNvSpPr>
            <a:spLocks noGrp="1"/>
          </p:cNvSpPr>
          <p:nvPr>
            <p:ph sz="quarter" idx="37" hasCustomPrompt="1"/>
          </p:nvPr>
        </p:nvSpPr>
        <p:spPr>
          <a:xfrm>
            <a:off x="648247" y="24482970"/>
            <a:ext cx="11520000" cy="10081120"/>
          </a:xfrm>
        </p:spPr>
        <p:txBody>
          <a:bodyPr>
            <a:normAutofit/>
          </a:bodyPr>
          <a:lstStyle>
            <a:lvl1pPr marL="457200" indent="-457200">
              <a:buFont typeface="Arial" panose="020B0604020202020204" pitchFamily="34" charset="0"/>
              <a:buChar char="•"/>
              <a:defRPr sz="3200" baseline="0"/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 marL="6995160" indent="0">
              <a:buNone/>
              <a:defRPr sz="3200"/>
            </a:lvl5pPr>
          </a:lstStyle>
          <a:p>
            <a:pPr lvl="0"/>
            <a:r>
              <a:rPr lang="es-ES" dirty="0"/>
              <a:t>Haga clic para ingresar la metodología </a:t>
            </a:r>
            <a:r>
              <a:rPr lang="es-CO" dirty="0"/>
              <a:t>del proyecto</a:t>
            </a:r>
            <a:endParaRPr lang="es-ES" dirty="0"/>
          </a:p>
        </p:txBody>
      </p:sp>
      <p:sp>
        <p:nvSpPr>
          <p:cNvPr id="49" name="13 Marcador de contenido"/>
          <p:cNvSpPr>
            <a:spLocks noGrp="1"/>
          </p:cNvSpPr>
          <p:nvPr>
            <p:ph sz="quarter" idx="38" hasCustomPrompt="1"/>
          </p:nvPr>
        </p:nvSpPr>
        <p:spPr>
          <a:xfrm>
            <a:off x="13393663" y="20594488"/>
            <a:ext cx="11520000" cy="7272859"/>
          </a:xfrm>
        </p:spPr>
        <p:txBody>
          <a:bodyPr>
            <a:normAutofit/>
          </a:bodyPr>
          <a:lstStyle>
            <a:lvl1pPr marL="0" indent="0">
              <a:buNone/>
              <a:defRPr sz="3200" baseline="0"/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 marL="6995160" indent="0">
              <a:buNone/>
              <a:defRPr sz="3200"/>
            </a:lvl5pPr>
          </a:lstStyle>
          <a:p>
            <a:pPr lvl="0"/>
            <a:r>
              <a:rPr lang="es-ES" dirty="0"/>
              <a:t>Haga clic para ingresar los resultados del </a:t>
            </a:r>
            <a:r>
              <a:rPr lang="es-CO" dirty="0"/>
              <a:t>proyecto</a:t>
            </a:r>
            <a:endParaRPr lang="es-ES" dirty="0"/>
          </a:p>
        </p:txBody>
      </p:sp>
      <p:sp>
        <p:nvSpPr>
          <p:cNvPr id="50" name="13 Marcador de contenido"/>
          <p:cNvSpPr>
            <a:spLocks noGrp="1"/>
          </p:cNvSpPr>
          <p:nvPr>
            <p:ph sz="quarter" idx="39" hasCustomPrompt="1"/>
          </p:nvPr>
        </p:nvSpPr>
        <p:spPr>
          <a:xfrm>
            <a:off x="13393663" y="29451522"/>
            <a:ext cx="11520000" cy="5112619"/>
          </a:xfrm>
        </p:spPr>
        <p:txBody>
          <a:bodyPr>
            <a:normAutofit/>
          </a:bodyPr>
          <a:lstStyle>
            <a:lvl1pPr marL="0" indent="0">
              <a:buNone/>
              <a:defRPr sz="3200" baseline="0"/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 marL="6995160" indent="0">
              <a:buNone/>
              <a:defRPr sz="3200"/>
            </a:lvl5pPr>
          </a:lstStyle>
          <a:p>
            <a:pPr lvl="0"/>
            <a:r>
              <a:rPr lang="es-ES" dirty="0"/>
              <a:t>Haga clic para ingresar las conclusiones del </a:t>
            </a:r>
            <a:r>
              <a:rPr lang="es-CO" dirty="0"/>
              <a:t>proyecto</a:t>
            </a:r>
            <a:endParaRPr lang="es-ES" dirty="0"/>
          </a:p>
        </p:txBody>
      </p:sp>
      <p:pic>
        <p:nvPicPr>
          <p:cNvPr id="4098" name="Picture 2" descr="D:\Dropbox\Personales\Uniandes\Proyectos\Websis\iconos\svg\Redes\twitter_295685.png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94522" y="35104130"/>
            <a:ext cx="891429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D:\Dropbox\Personales\Uniandes\Proyectos\Websis\iconos\svg\Redes\web_295685.png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2905" y="35140234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D:\Dropbox\Personales\Uniandes\Proyectos\Websis\iconos\svg\Redes\facebook_295685.png"/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81495" y="35104130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5373013" cy="2500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1" name="21 Marcador de texto"/>
          <p:cNvSpPr>
            <a:spLocks noGrp="1"/>
          </p:cNvSpPr>
          <p:nvPr>
            <p:ph type="body" sz="quarter" idx="33" hasCustomPrompt="1"/>
          </p:nvPr>
        </p:nvSpPr>
        <p:spPr>
          <a:xfrm>
            <a:off x="12601495" y="2500313"/>
            <a:ext cx="12644518" cy="668208"/>
          </a:xfrm>
          <a:solidFill>
            <a:srgbClr val="F7F2D9"/>
          </a:solidFill>
        </p:spPr>
        <p:txBody>
          <a:bodyPr>
            <a:noAutofit/>
          </a:bodyPr>
          <a:lstStyle>
            <a:lvl1pPr marL="0" indent="0" algn="r">
              <a:buNone/>
              <a:defRPr sz="3200" b="1" i="1" baseline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1748790" indent="0">
              <a:buNone/>
              <a:defRPr sz="4400"/>
            </a:lvl2pPr>
            <a:lvl3pPr marL="3497580" indent="0">
              <a:buNone/>
              <a:defRPr sz="3600"/>
            </a:lvl3pPr>
            <a:lvl4pPr marL="5246370" indent="0">
              <a:buNone/>
              <a:defRPr sz="2800"/>
            </a:lvl4pPr>
            <a:lvl5pPr marL="6995160" indent="0">
              <a:buNone/>
              <a:defRPr sz="2800"/>
            </a:lvl5pPr>
          </a:lstStyle>
          <a:p>
            <a:pPr lvl="0"/>
            <a:r>
              <a:rPr lang="es-ES" dirty="0"/>
              <a:t>Asesor: &lt;asesor&gt; (&lt;correo asesor&gt;@uniandes.edu.co)</a:t>
            </a:r>
          </a:p>
        </p:txBody>
      </p:sp>
    </p:spTree>
    <p:extLst>
      <p:ext uri="{BB962C8B-B14F-4D97-AF65-F5344CB8AC3E}">
        <p14:creationId xmlns:p14="http://schemas.microsoft.com/office/powerpoint/2010/main" val="175987866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260159" y="1433514"/>
            <a:ext cx="8291664" cy="6100763"/>
          </a:xfrm>
        </p:spPr>
        <p:txBody>
          <a:bodyPr anchor="b"/>
          <a:lstStyle>
            <a:lvl1pPr algn="l">
              <a:defRPr sz="7700" b="1"/>
            </a:lvl1pPr>
          </a:lstStyle>
          <a:p>
            <a:r>
              <a:rPr lang="en-US"/>
              <a:t>Click to edit Master title style</a:t>
            </a:r>
            <a:endParaRPr lang="es-CO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9853733" y="1433516"/>
            <a:ext cx="14089263" cy="30728846"/>
          </a:xfrm>
        </p:spPr>
        <p:txBody>
          <a:bodyPr/>
          <a:lstStyle>
            <a:lvl1pPr>
              <a:defRPr sz="12200"/>
            </a:lvl1pPr>
            <a:lvl2pPr>
              <a:defRPr sz="10700"/>
            </a:lvl2pPr>
            <a:lvl3pPr>
              <a:defRPr sz="9200"/>
            </a:lvl3pPr>
            <a:lvl4pPr>
              <a:defRPr sz="7700"/>
            </a:lvl4pPr>
            <a:lvl5pPr>
              <a:defRPr sz="7700"/>
            </a:lvl5pPr>
            <a:lvl6pPr>
              <a:defRPr sz="7700"/>
            </a:lvl6pPr>
            <a:lvl7pPr>
              <a:defRPr sz="7700"/>
            </a:lvl7pPr>
            <a:lvl8pPr>
              <a:defRPr sz="7700"/>
            </a:lvl8pPr>
            <a:lvl9pPr>
              <a:defRPr sz="77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O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260159" y="7534279"/>
            <a:ext cx="8291664" cy="24628081"/>
          </a:xfrm>
        </p:spPr>
        <p:txBody>
          <a:bodyPr/>
          <a:lstStyle>
            <a:lvl1pPr marL="0" indent="0">
              <a:buNone/>
              <a:defRPr sz="5400"/>
            </a:lvl1pPr>
            <a:lvl2pPr marL="1748790" indent="0">
              <a:buNone/>
              <a:defRPr sz="4600"/>
            </a:lvl2pPr>
            <a:lvl3pPr marL="3497580" indent="0">
              <a:buNone/>
              <a:defRPr sz="3800"/>
            </a:lvl3pPr>
            <a:lvl4pPr marL="5246370" indent="0">
              <a:buNone/>
              <a:defRPr sz="3400"/>
            </a:lvl4pPr>
            <a:lvl5pPr marL="6995160" indent="0">
              <a:buNone/>
              <a:defRPr sz="3400"/>
            </a:lvl5pPr>
            <a:lvl6pPr marL="8743950" indent="0">
              <a:buNone/>
              <a:defRPr sz="3400"/>
            </a:lvl6pPr>
            <a:lvl7pPr marL="10492740" indent="0">
              <a:buNone/>
              <a:defRPr sz="3400"/>
            </a:lvl7pPr>
            <a:lvl8pPr marL="12241530" indent="0">
              <a:buNone/>
              <a:defRPr sz="3400"/>
            </a:lvl8pPr>
            <a:lvl9pPr marL="13990320" indent="0">
              <a:buNone/>
              <a:defRPr sz="34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2EE88-468A-48F5-896A-B4CE8ACA2C11}" type="datetimeFigureOut">
              <a:rPr lang="es-CO" smtClean="0"/>
              <a:t>29/06/2017</a:t>
            </a:fld>
            <a:endParaRPr lang="es-CO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69A6C-8983-4CE5-98F7-B967F05418B8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89023733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939994" y="25203153"/>
            <a:ext cx="15121890" cy="2975376"/>
          </a:xfrm>
        </p:spPr>
        <p:txBody>
          <a:bodyPr anchor="b"/>
          <a:lstStyle>
            <a:lvl1pPr algn="l">
              <a:defRPr sz="7700" b="1"/>
            </a:lvl1pPr>
          </a:lstStyle>
          <a:p>
            <a:r>
              <a:rPr lang="en-US"/>
              <a:t>Click to edit Master title style</a:t>
            </a:r>
            <a:endParaRPr lang="es-CO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4939994" y="3217067"/>
            <a:ext cx="15121890" cy="21602700"/>
          </a:xfrm>
        </p:spPr>
        <p:txBody>
          <a:bodyPr/>
          <a:lstStyle>
            <a:lvl1pPr marL="0" indent="0">
              <a:buNone/>
              <a:defRPr sz="12200"/>
            </a:lvl1pPr>
            <a:lvl2pPr marL="1748790" indent="0">
              <a:buNone/>
              <a:defRPr sz="10700"/>
            </a:lvl2pPr>
            <a:lvl3pPr marL="3497580" indent="0">
              <a:buNone/>
              <a:defRPr sz="9200"/>
            </a:lvl3pPr>
            <a:lvl4pPr marL="5246370" indent="0">
              <a:buNone/>
              <a:defRPr sz="7700"/>
            </a:lvl4pPr>
            <a:lvl5pPr marL="6995160" indent="0">
              <a:buNone/>
              <a:defRPr sz="7700"/>
            </a:lvl5pPr>
            <a:lvl6pPr marL="8743950" indent="0">
              <a:buNone/>
              <a:defRPr sz="7700"/>
            </a:lvl6pPr>
            <a:lvl7pPr marL="10492740" indent="0">
              <a:buNone/>
              <a:defRPr sz="7700"/>
            </a:lvl7pPr>
            <a:lvl8pPr marL="12241530" indent="0">
              <a:buNone/>
              <a:defRPr sz="7700"/>
            </a:lvl8pPr>
            <a:lvl9pPr marL="13990320" indent="0">
              <a:buNone/>
              <a:defRPr sz="7700"/>
            </a:lvl9pPr>
          </a:lstStyle>
          <a:p>
            <a:r>
              <a:rPr lang="en-US"/>
              <a:t>Click icon to add picture</a:t>
            </a:r>
            <a:endParaRPr lang="es-CO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939994" y="28178529"/>
            <a:ext cx="15121890" cy="4225524"/>
          </a:xfrm>
        </p:spPr>
        <p:txBody>
          <a:bodyPr/>
          <a:lstStyle>
            <a:lvl1pPr marL="0" indent="0">
              <a:buNone/>
              <a:defRPr sz="5400"/>
            </a:lvl1pPr>
            <a:lvl2pPr marL="1748790" indent="0">
              <a:buNone/>
              <a:defRPr sz="4600"/>
            </a:lvl2pPr>
            <a:lvl3pPr marL="3497580" indent="0">
              <a:buNone/>
              <a:defRPr sz="3800"/>
            </a:lvl3pPr>
            <a:lvl4pPr marL="5246370" indent="0">
              <a:buNone/>
              <a:defRPr sz="3400"/>
            </a:lvl4pPr>
            <a:lvl5pPr marL="6995160" indent="0">
              <a:buNone/>
              <a:defRPr sz="3400"/>
            </a:lvl5pPr>
            <a:lvl6pPr marL="8743950" indent="0">
              <a:buNone/>
              <a:defRPr sz="3400"/>
            </a:lvl6pPr>
            <a:lvl7pPr marL="10492740" indent="0">
              <a:buNone/>
              <a:defRPr sz="3400"/>
            </a:lvl7pPr>
            <a:lvl8pPr marL="12241530" indent="0">
              <a:buNone/>
              <a:defRPr sz="3400"/>
            </a:lvl8pPr>
            <a:lvl9pPr marL="13990320" indent="0">
              <a:buNone/>
              <a:defRPr sz="34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2EE88-468A-48F5-896A-B4CE8ACA2C11}" type="datetimeFigureOut">
              <a:rPr lang="es-CO" smtClean="0"/>
              <a:t>29/06/2017</a:t>
            </a:fld>
            <a:endParaRPr lang="es-CO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69A6C-8983-4CE5-98F7-B967F05418B8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62033182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CO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O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2EE88-468A-48F5-896A-B4CE8ACA2C11}" type="datetimeFigureOut">
              <a:rPr lang="es-CO" smtClean="0"/>
              <a:t>29/06/2017</a:t>
            </a:fld>
            <a:endParaRPr lang="es-CO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69A6C-8983-4CE5-98F7-B967F05418B8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728430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CO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O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2EE88-468A-48F5-896A-B4CE8ACA2C11}" type="datetimeFigureOut">
              <a:rPr lang="es-CO" smtClean="0"/>
              <a:t>29/06/2017</a:t>
            </a:fld>
            <a:endParaRPr lang="es-CO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69A6C-8983-4CE5-98F7-B967F05418B8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42156151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18272286" y="1441856"/>
            <a:ext cx="5670709" cy="3072050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s-CO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1260157" y="1441856"/>
            <a:ext cx="16592074" cy="30720506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O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2EE88-468A-48F5-896A-B4CE8ACA2C11}" type="datetimeFigureOut">
              <a:rPr lang="es-CO" smtClean="0"/>
              <a:t>29/06/2017</a:t>
            </a:fld>
            <a:endParaRPr lang="es-CO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69A6C-8983-4CE5-98F7-B967F05418B8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592383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990876" y="23136226"/>
            <a:ext cx="21422678" cy="7150894"/>
          </a:xfrm>
        </p:spPr>
        <p:txBody>
          <a:bodyPr anchor="t"/>
          <a:lstStyle>
            <a:lvl1pPr algn="l">
              <a:defRPr sz="15300" b="1" cap="all"/>
            </a:lvl1pPr>
          </a:lstStyle>
          <a:p>
            <a:r>
              <a:rPr lang="en-US"/>
              <a:t>Click to edit Master title style</a:t>
            </a:r>
            <a:endParaRPr lang="es-CO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1990876" y="15260249"/>
            <a:ext cx="21422678" cy="7875980"/>
          </a:xfrm>
        </p:spPr>
        <p:txBody>
          <a:bodyPr anchor="b"/>
          <a:lstStyle>
            <a:lvl1pPr marL="0" indent="0">
              <a:buNone/>
              <a:defRPr sz="7700">
                <a:solidFill>
                  <a:schemeClr val="tx1">
                    <a:tint val="75000"/>
                  </a:schemeClr>
                </a:solidFill>
              </a:defRPr>
            </a:lvl1pPr>
            <a:lvl2pPr marL="1748790" indent="0">
              <a:buNone/>
              <a:defRPr sz="6900">
                <a:solidFill>
                  <a:schemeClr val="tx1">
                    <a:tint val="75000"/>
                  </a:schemeClr>
                </a:solidFill>
              </a:defRPr>
            </a:lvl2pPr>
            <a:lvl3pPr marL="3497580" indent="0">
              <a:buNone/>
              <a:defRPr sz="6100">
                <a:solidFill>
                  <a:schemeClr val="tx1">
                    <a:tint val="75000"/>
                  </a:schemeClr>
                </a:solidFill>
              </a:defRPr>
            </a:lvl3pPr>
            <a:lvl4pPr marL="5246370" indent="0">
              <a:buNone/>
              <a:defRPr sz="5400">
                <a:solidFill>
                  <a:schemeClr val="tx1">
                    <a:tint val="75000"/>
                  </a:schemeClr>
                </a:solidFill>
              </a:defRPr>
            </a:lvl4pPr>
            <a:lvl5pPr marL="6995160" indent="0">
              <a:buNone/>
              <a:defRPr sz="5400">
                <a:solidFill>
                  <a:schemeClr val="tx1">
                    <a:tint val="75000"/>
                  </a:schemeClr>
                </a:solidFill>
              </a:defRPr>
            </a:lvl5pPr>
            <a:lvl6pPr marL="8743950" indent="0">
              <a:buNone/>
              <a:defRPr sz="5400">
                <a:solidFill>
                  <a:schemeClr val="tx1">
                    <a:tint val="75000"/>
                  </a:schemeClr>
                </a:solidFill>
              </a:defRPr>
            </a:lvl6pPr>
            <a:lvl7pPr marL="10492740" indent="0">
              <a:buNone/>
              <a:defRPr sz="5400">
                <a:solidFill>
                  <a:schemeClr val="tx1">
                    <a:tint val="75000"/>
                  </a:schemeClr>
                </a:solidFill>
              </a:defRPr>
            </a:lvl7pPr>
            <a:lvl8pPr marL="12241530" indent="0">
              <a:buNone/>
              <a:defRPr sz="5400">
                <a:solidFill>
                  <a:schemeClr val="tx1">
                    <a:tint val="75000"/>
                  </a:schemeClr>
                </a:solidFill>
              </a:defRPr>
            </a:lvl8pPr>
            <a:lvl9pPr marL="13990320" indent="0">
              <a:buNone/>
              <a:defRPr sz="5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2EE88-468A-48F5-896A-B4CE8ACA2C11}" type="datetimeFigureOut">
              <a:rPr lang="es-CO" smtClean="0"/>
              <a:t>29/06/2017</a:t>
            </a:fld>
            <a:endParaRPr lang="es-CO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69A6C-8983-4CE5-98F7-B967F05418B8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67793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CO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1260160" y="8401058"/>
            <a:ext cx="11131391" cy="23761304"/>
          </a:xfrm>
        </p:spPr>
        <p:txBody>
          <a:bodyPr/>
          <a:lstStyle>
            <a:lvl1pPr>
              <a:defRPr sz="10700"/>
            </a:lvl1pPr>
            <a:lvl2pPr>
              <a:defRPr sz="9200"/>
            </a:lvl2pPr>
            <a:lvl3pPr>
              <a:defRPr sz="7700"/>
            </a:lvl3pPr>
            <a:lvl4pPr>
              <a:defRPr sz="6900"/>
            </a:lvl4pPr>
            <a:lvl5pPr>
              <a:defRPr sz="6900"/>
            </a:lvl5pPr>
            <a:lvl6pPr>
              <a:defRPr sz="6900"/>
            </a:lvl6pPr>
            <a:lvl7pPr>
              <a:defRPr sz="6900"/>
            </a:lvl7pPr>
            <a:lvl8pPr>
              <a:defRPr sz="6900"/>
            </a:lvl8pPr>
            <a:lvl9pPr>
              <a:defRPr sz="69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O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12811603" y="8401058"/>
            <a:ext cx="11131391" cy="23761304"/>
          </a:xfrm>
        </p:spPr>
        <p:txBody>
          <a:bodyPr/>
          <a:lstStyle>
            <a:lvl1pPr>
              <a:defRPr sz="10700"/>
            </a:lvl1pPr>
            <a:lvl2pPr>
              <a:defRPr sz="9200"/>
            </a:lvl2pPr>
            <a:lvl3pPr>
              <a:defRPr sz="7700"/>
            </a:lvl3pPr>
            <a:lvl4pPr>
              <a:defRPr sz="6900"/>
            </a:lvl4pPr>
            <a:lvl5pPr>
              <a:defRPr sz="6900"/>
            </a:lvl5pPr>
            <a:lvl6pPr>
              <a:defRPr sz="6900"/>
            </a:lvl6pPr>
            <a:lvl7pPr>
              <a:defRPr sz="6900"/>
            </a:lvl7pPr>
            <a:lvl8pPr>
              <a:defRPr sz="6900"/>
            </a:lvl8pPr>
            <a:lvl9pPr>
              <a:defRPr sz="69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O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2EE88-468A-48F5-896A-B4CE8ACA2C11}" type="datetimeFigureOut">
              <a:rPr lang="es-CO" smtClean="0"/>
              <a:t>29/06/2017</a:t>
            </a:fld>
            <a:endParaRPr lang="es-CO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69A6C-8983-4CE5-98F7-B967F05418B8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386262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s-CO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1260159" y="8059343"/>
            <a:ext cx="11135768" cy="3358751"/>
          </a:xfrm>
        </p:spPr>
        <p:txBody>
          <a:bodyPr anchor="b"/>
          <a:lstStyle>
            <a:lvl1pPr marL="0" indent="0">
              <a:buNone/>
              <a:defRPr sz="9200" b="1"/>
            </a:lvl1pPr>
            <a:lvl2pPr marL="1748790" indent="0">
              <a:buNone/>
              <a:defRPr sz="7700" b="1"/>
            </a:lvl2pPr>
            <a:lvl3pPr marL="3497580" indent="0">
              <a:buNone/>
              <a:defRPr sz="6900" b="1"/>
            </a:lvl3pPr>
            <a:lvl4pPr marL="5246370" indent="0">
              <a:buNone/>
              <a:defRPr sz="6100" b="1"/>
            </a:lvl4pPr>
            <a:lvl5pPr marL="6995160" indent="0">
              <a:buNone/>
              <a:defRPr sz="6100" b="1"/>
            </a:lvl5pPr>
            <a:lvl6pPr marL="8743950" indent="0">
              <a:buNone/>
              <a:defRPr sz="6100" b="1"/>
            </a:lvl6pPr>
            <a:lvl7pPr marL="10492740" indent="0">
              <a:buNone/>
              <a:defRPr sz="6100" b="1"/>
            </a:lvl7pPr>
            <a:lvl8pPr marL="12241530" indent="0">
              <a:buNone/>
              <a:defRPr sz="6100" b="1"/>
            </a:lvl8pPr>
            <a:lvl9pPr marL="13990320" indent="0">
              <a:buNone/>
              <a:defRPr sz="61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1260159" y="11418095"/>
            <a:ext cx="11135768" cy="20744261"/>
          </a:xfrm>
        </p:spPr>
        <p:txBody>
          <a:bodyPr/>
          <a:lstStyle>
            <a:lvl1pPr>
              <a:defRPr sz="9200"/>
            </a:lvl1pPr>
            <a:lvl2pPr>
              <a:defRPr sz="7700"/>
            </a:lvl2pPr>
            <a:lvl3pPr>
              <a:defRPr sz="6900"/>
            </a:lvl3pPr>
            <a:lvl4pPr>
              <a:defRPr sz="6100"/>
            </a:lvl4pPr>
            <a:lvl5pPr>
              <a:defRPr sz="6100"/>
            </a:lvl5pPr>
            <a:lvl6pPr>
              <a:defRPr sz="6100"/>
            </a:lvl6pPr>
            <a:lvl7pPr>
              <a:defRPr sz="6100"/>
            </a:lvl7pPr>
            <a:lvl8pPr>
              <a:defRPr sz="6100"/>
            </a:lvl8pPr>
            <a:lvl9pPr>
              <a:defRPr sz="61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O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12802855" y="8059343"/>
            <a:ext cx="11140141" cy="3358751"/>
          </a:xfrm>
        </p:spPr>
        <p:txBody>
          <a:bodyPr anchor="b"/>
          <a:lstStyle>
            <a:lvl1pPr marL="0" indent="0">
              <a:buNone/>
              <a:defRPr sz="9200" b="1"/>
            </a:lvl1pPr>
            <a:lvl2pPr marL="1748790" indent="0">
              <a:buNone/>
              <a:defRPr sz="7700" b="1"/>
            </a:lvl2pPr>
            <a:lvl3pPr marL="3497580" indent="0">
              <a:buNone/>
              <a:defRPr sz="6900" b="1"/>
            </a:lvl3pPr>
            <a:lvl4pPr marL="5246370" indent="0">
              <a:buNone/>
              <a:defRPr sz="6100" b="1"/>
            </a:lvl4pPr>
            <a:lvl5pPr marL="6995160" indent="0">
              <a:buNone/>
              <a:defRPr sz="6100" b="1"/>
            </a:lvl5pPr>
            <a:lvl6pPr marL="8743950" indent="0">
              <a:buNone/>
              <a:defRPr sz="6100" b="1"/>
            </a:lvl6pPr>
            <a:lvl7pPr marL="10492740" indent="0">
              <a:buNone/>
              <a:defRPr sz="6100" b="1"/>
            </a:lvl7pPr>
            <a:lvl8pPr marL="12241530" indent="0">
              <a:buNone/>
              <a:defRPr sz="6100" b="1"/>
            </a:lvl8pPr>
            <a:lvl9pPr marL="13990320" indent="0">
              <a:buNone/>
              <a:defRPr sz="61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12802855" y="11418095"/>
            <a:ext cx="11140141" cy="20744261"/>
          </a:xfrm>
        </p:spPr>
        <p:txBody>
          <a:bodyPr/>
          <a:lstStyle>
            <a:lvl1pPr>
              <a:defRPr sz="9200"/>
            </a:lvl1pPr>
            <a:lvl2pPr>
              <a:defRPr sz="7700"/>
            </a:lvl2pPr>
            <a:lvl3pPr>
              <a:defRPr sz="6900"/>
            </a:lvl3pPr>
            <a:lvl4pPr>
              <a:defRPr sz="6100"/>
            </a:lvl4pPr>
            <a:lvl5pPr>
              <a:defRPr sz="6100"/>
            </a:lvl5pPr>
            <a:lvl6pPr>
              <a:defRPr sz="6100"/>
            </a:lvl6pPr>
            <a:lvl7pPr>
              <a:defRPr sz="6100"/>
            </a:lvl7pPr>
            <a:lvl8pPr>
              <a:defRPr sz="6100"/>
            </a:lvl8pPr>
            <a:lvl9pPr>
              <a:defRPr sz="61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O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2EE88-468A-48F5-896A-B4CE8ACA2C11}" type="datetimeFigureOut">
              <a:rPr lang="es-CO" smtClean="0"/>
              <a:t>29/06/2017</a:t>
            </a:fld>
            <a:endParaRPr lang="es-CO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69A6C-8983-4CE5-98F7-B967F05418B8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040656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CO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2EE88-468A-48F5-896A-B4CE8ACA2C11}" type="datetimeFigureOut">
              <a:rPr lang="es-CO" smtClean="0"/>
              <a:t>29/06/2017</a:t>
            </a:fld>
            <a:endParaRPr lang="es-CO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69A6C-8983-4CE5-98F7-B967F05418B8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55507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2EE88-468A-48F5-896A-B4CE8ACA2C11}" type="datetimeFigureOut">
              <a:rPr lang="es-CO" smtClean="0"/>
              <a:t>29/06/2017</a:t>
            </a:fld>
            <a:endParaRPr lang="es-CO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69A6C-8983-4CE5-98F7-B967F05418B8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120262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>
          <a:xfrm>
            <a:off x="1224313" y="35262986"/>
            <a:ext cx="4464497" cy="468000"/>
          </a:xfrm>
        </p:spPr>
        <p:txBody>
          <a:bodyPr/>
          <a:lstStyle>
            <a:lvl1pPr>
              <a:defRPr sz="2000" b="1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B402EE88-468A-48F5-896A-B4CE8ACA2C11}" type="datetimeFigureOut">
              <a:rPr lang="es-CO" smtClean="0"/>
              <a:pPr/>
              <a:t>29/06/2017</a:t>
            </a:fld>
            <a:endParaRPr lang="es-CO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18650248" y="35266154"/>
            <a:ext cx="6120680" cy="468000"/>
          </a:xfrm>
        </p:spPr>
        <p:txBody>
          <a:bodyPr/>
          <a:lstStyle>
            <a:lvl1pPr algn="l">
              <a:defRPr sz="2000" b="1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endParaRPr lang="es-CO" dirty="0"/>
          </a:p>
        </p:txBody>
      </p:sp>
      <p:sp>
        <p:nvSpPr>
          <p:cNvPr id="6" name="6 Título"/>
          <p:cNvSpPr>
            <a:spLocks noGrp="1"/>
          </p:cNvSpPr>
          <p:nvPr>
            <p:ph type="title" hasCustomPrompt="1"/>
          </p:nvPr>
        </p:nvSpPr>
        <p:spPr>
          <a:xfrm>
            <a:off x="731101" y="3456794"/>
            <a:ext cx="23760000" cy="1440000"/>
          </a:xfrm>
        </p:spPr>
        <p:txBody>
          <a:bodyPr>
            <a:normAutofit/>
          </a:bodyPr>
          <a:lstStyle>
            <a:lvl1pPr>
              <a:defRPr sz="6000" baseline="0"/>
            </a:lvl1pPr>
          </a:lstStyle>
          <a:p>
            <a:r>
              <a:rPr lang="es-ES" dirty="0"/>
              <a:t>Título del Proyecto</a:t>
            </a:r>
            <a:endParaRPr lang="es-CO" dirty="0"/>
          </a:p>
        </p:txBody>
      </p:sp>
      <p:sp>
        <p:nvSpPr>
          <p:cNvPr id="15" name="14 Marcador de texto"/>
          <p:cNvSpPr>
            <a:spLocks noGrp="1"/>
          </p:cNvSpPr>
          <p:nvPr>
            <p:ph type="body" sz="quarter" idx="13" hasCustomPrompt="1"/>
          </p:nvPr>
        </p:nvSpPr>
        <p:spPr>
          <a:xfrm>
            <a:off x="648247" y="7057036"/>
            <a:ext cx="24050672" cy="1080119"/>
          </a:xfrm>
          <a:blipFill>
            <a:blip r:embed="rId2"/>
            <a:stretch>
              <a:fillRect/>
            </a:stretch>
          </a:blipFill>
        </p:spPr>
        <p:txBody>
          <a:bodyPr>
            <a:noAutofit/>
          </a:bodyPr>
          <a:lstStyle>
            <a:lvl1pPr marL="0" indent="0" algn="ctr">
              <a:buNone/>
              <a:defRPr sz="4800">
                <a:solidFill>
                  <a:schemeClr val="bg1"/>
                </a:solidFill>
                <a:latin typeface="+mj-lt"/>
              </a:defRPr>
            </a:lvl1pPr>
            <a:lvl2pPr marL="1748790" indent="0">
              <a:buNone/>
              <a:defRPr/>
            </a:lvl2pPr>
            <a:lvl3pPr marL="3497580" indent="0">
              <a:buNone/>
              <a:defRPr/>
            </a:lvl3pPr>
            <a:lvl4pPr marL="5246370" indent="0">
              <a:buNone/>
              <a:defRPr/>
            </a:lvl4pPr>
            <a:lvl5pPr marL="6995160" indent="0">
              <a:buNone/>
              <a:defRPr/>
            </a:lvl5pPr>
          </a:lstStyle>
          <a:p>
            <a:pPr lvl="0"/>
            <a:r>
              <a:rPr lang="es-ES" dirty="0"/>
              <a:t>Resumen</a:t>
            </a:r>
            <a:endParaRPr lang="es-CO" dirty="0"/>
          </a:p>
        </p:txBody>
      </p:sp>
      <p:pic>
        <p:nvPicPr>
          <p:cNvPr id="3075" name="Picture 3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3812" y="-71757"/>
            <a:ext cx="25269826" cy="2547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2" name="21 Marcador de texto"/>
          <p:cNvSpPr>
            <a:spLocks noGrp="1"/>
          </p:cNvSpPr>
          <p:nvPr>
            <p:ph type="body" sz="quarter" idx="14" hasCustomPrompt="1"/>
          </p:nvPr>
        </p:nvSpPr>
        <p:spPr>
          <a:xfrm>
            <a:off x="693442" y="8353177"/>
            <a:ext cx="24005479" cy="2088231"/>
          </a:xfrm>
        </p:spPr>
        <p:txBody>
          <a:bodyPr>
            <a:noAutofit/>
          </a:bodyPr>
          <a:lstStyle>
            <a:lvl1pPr marL="0" indent="0">
              <a:buNone/>
              <a:defRPr sz="3600" b="1" i="1"/>
            </a:lvl1pPr>
            <a:lvl2pPr marL="1748790" indent="0">
              <a:buNone/>
              <a:defRPr sz="4400"/>
            </a:lvl2pPr>
            <a:lvl3pPr marL="3497580" indent="0">
              <a:buNone/>
              <a:defRPr sz="3600"/>
            </a:lvl3pPr>
            <a:lvl4pPr marL="5246370" indent="0">
              <a:buNone/>
              <a:defRPr sz="2800"/>
            </a:lvl4pPr>
            <a:lvl5pPr marL="6995160" indent="0">
              <a:buNone/>
              <a:defRPr sz="2800"/>
            </a:lvl5pPr>
          </a:lstStyle>
          <a:p>
            <a:pPr lvl="0"/>
            <a:r>
              <a:rPr lang="es-ES" dirty="0"/>
              <a:t>Resumen del proyecto</a:t>
            </a:r>
          </a:p>
        </p:txBody>
      </p:sp>
      <p:sp>
        <p:nvSpPr>
          <p:cNvPr id="25" name="14 Marcador de texto"/>
          <p:cNvSpPr>
            <a:spLocks noGrp="1"/>
          </p:cNvSpPr>
          <p:nvPr>
            <p:ph type="body" sz="quarter" idx="15" hasCustomPrompt="1"/>
          </p:nvPr>
        </p:nvSpPr>
        <p:spPr>
          <a:xfrm>
            <a:off x="648247" y="10945469"/>
            <a:ext cx="11520000" cy="1080119"/>
          </a:xfrm>
          <a:blipFill>
            <a:blip r:embed="rId4"/>
            <a:stretch>
              <a:fillRect/>
            </a:stretch>
          </a:blipFill>
        </p:spPr>
        <p:txBody>
          <a:bodyPr>
            <a:noAutofit/>
          </a:bodyPr>
          <a:lstStyle>
            <a:lvl1pPr marL="0" indent="0" algn="l">
              <a:buNone/>
              <a:defRPr sz="4800" baseline="0">
                <a:solidFill>
                  <a:schemeClr val="bg1"/>
                </a:solidFill>
              </a:defRPr>
            </a:lvl1pPr>
            <a:lvl2pPr marL="1748790" indent="0">
              <a:buNone/>
              <a:defRPr/>
            </a:lvl2pPr>
            <a:lvl3pPr marL="3497580" indent="0">
              <a:buNone/>
              <a:defRPr/>
            </a:lvl3pPr>
            <a:lvl4pPr marL="5246370" indent="0">
              <a:buNone/>
              <a:defRPr/>
            </a:lvl4pPr>
            <a:lvl5pPr marL="6995160" indent="0">
              <a:buNone/>
              <a:defRPr/>
            </a:lvl5pPr>
          </a:lstStyle>
          <a:p>
            <a:pPr lvl="0"/>
            <a:r>
              <a:rPr lang="es-ES" dirty="0"/>
              <a:t>Introducción</a:t>
            </a:r>
            <a:endParaRPr lang="es-CO" dirty="0"/>
          </a:p>
        </p:txBody>
      </p:sp>
      <p:sp>
        <p:nvSpPr>
          <p:cNvPr id="26" name="14 Marcador de texto"/>
          <p:cNvSpPr>
            <a:spLocks noGrp="1"/>
          </p:cNvSpPr>
          <p:nvPr>
            <p:ph type="body" sz="quarter" idx="16" hasCustomPrompt="1"/>
          </p:nvPr>
        </p:nvSpPr>
        <p:spPr>
          <a:xfrm>
            <a:off x="648247" y="16346069"/>
            <a:ext cx="11520000" cy="1080119"/>
          </a:xfrm>
          <a:blipFill>
            <a:blip r:embed="rId4"/>
            <a:stretch>
              <a:fillRect/>
            </a:stretch>
          </a:blipFill>
        </p:spPr>
        <p:txBody>
          <a:bodyPr>
            <a:normAutofit/>
          </a:bodyPr>
          <a:lstStyle>
            <a:lvl1pPr marL="0" indent="0" algn="l">
              <a:buNone/>
              <a:defRPr sz="5000" baseline="0">
                <a:solidFill>
                  <a:schemeClr val="bg1"/>
                </a:solidFill>
              </a:defRPr>
            </a:lvl1pPr>
            <a:lvl2pPr marL="1748790" indent="0">
              <a:buNone/>
              <a:defRPr/>
            </a:lvl2pPr>
            <a:lvl3pPr marL="3497580" indent="0">
              <a:buNone/>
              <a:defRPr/>
            </a:lvl3pPr>
            <a:lvl4pPr marL="5246370" indent="0">
              <a:buNone/>
              <a:defRPr/>
            </a:lvl4pPr>
            <a:lvl5pPr marL="6995160" indent="0">
              <a:buNone/>
              <a:defRPr/>
            </a:lvl5pPr>
          </a:lstStyle>
          <a:p>
            <a:pPr lvl="0"/>
            <a:r>
              <a:rPr lang="es-ES" dirty="0"/>
              <a:t>Objetivos</a:t>
            </a:r>
            <a:endParaRPr lang="es-CO" dirty="0"/>
          </a:p>
        </p:txBody>
      </p:sp>
      <p:sp>
        <p:nvSpPr>
          <p:cNvPr id="27" name="14 Marcador de texto"/>
          <p:cNvSpPr>
            <a:spLocks noGrp="1"/>
          </p:cNvSpPr>
          <p:nvPr>
            <p:ph type="body" sz="quarter" idx="17" hasCustomPrompt="1"/>
          </p:nvPr>
        </p:nvSpPr>
        <p:spPr>
          <a:xfrm>
            <a:off x="648247" y="22898795"/>
            <a:ext cx="11520000" cy="1080000"/>
          </a:xfrm>
          <a:blipFill>
            <a:blip r:embed="rId4"/>
            <a:stretch>
              <a:fillRect/>
            </a:stretch>
          </a:blipFill>
        </p:spPr>
        <p:txBody>
          <a:bodyPr>
            <a:normAutofit/>
          </a:bodyPr>
          <a:lstStyle>
            <a:lvl1pPr marL="0" indent="0" algn="l">
              <a:buNone/>
              <a:defRPr sz="5000" baseline="0">
                <a:solidFill>
                  <a:schemeClr val="bg1"/>
                </a:solidFill>
              </a:defRPr>
            </a:lvl1pPr>
            <a:lvl2pPr marL="1748790" indent="0">
              <a:buNone/>
              <a:defRPr/>
            </a:lvl2pPr>
            <a:lvl3pPr marL="3497580" indent="0">
              <a:buNone/>
              <a:defRPr/>
            </a:lvl3pPr>
            <a:lvl4pPr marL="5246370" indent="0">
              <a:buNone/>
              <a:defRPr/>
            </a:lvl4pPr>
            <a:lvl5pPr marL="6995160" indent="0">
              <a:buNone/>
              <a:defRPr/>
            </a:lvl5pPr>
          </a:lstStyle>
          <a:p>
            <a:pPr lvl="0"/>
            <a:r>
              <a:rPr lang="es-ES" dirty="0"/>
              <a:t>Metodología</a:t>
            </a:r>
            <a:endParaRPr lang="es-CO" dirty="0"/>
          </a:p>
        </p:txBody>
      </p:sp>
      <p:sp>
        <p:nvSpPr>
          <p:cNvPr id="28" name="14 Marcador de texto"/>
          <p:cNvSpPr>
            <a:spLocks noGrp="1"/>
          </p:cNvSpPr>
          <p:nvPr>
            <p:ph type="body" sz="quarter" idx="18" hasCustomPrompt="1"/>
          </p:nvPr>
        </p:nvSpPr>
        <p:spPr>
          <a:xfrm>
            <a:off x="13394944" y="10945469"/>
            <a:ext cx="11520000" cy="1080119"/>
          </a:xfrm>
          <a:blipFill>
            <a:blip r:embed="rId4"/>
            <a:stretch>
              <a:fillRect/>
            </a:stretch>
          </a:blipFill>
        </p:spPr>
        <p:txBody>
          <a:bodyPr>
            <a:normAutofit/>
          </a:bodyPr>
          <a:lstStyle>
            <a:lvl1pPr marL="0" indent="0" algn="l">
              <a:buNone/>
              <a:defRPr sz="5000" baseline="0">
                <a:solidFill>
                  <a:schemeClr val="bg1"/>
                </a:solidFill>
              </a:defRPr>
            </a:lvl1pPr>
            <a:lvl2pPr marL="1748790" indent="0">
              <a:buNone/>
              <a:defRPr/>
            </a:lvl2pPr>
            <a:lvl3pPr marL="3497580" indent="0">
              <a:buNone/>
              <a:defRPr/>
            </a:lvl3pPr>
            <a:lvl4pPr marL="5246370" indent="0">
              <a:buNone/>
              <a:defRPr/>
            </a:lvl4pPr>
            <a:lvl5pPr marL="6995160" indent="0">
              <a:buNone/>
              <a:defRPr/>
            </a:lvl5pPr>
          </a:lstStyle>
          <a:p>
            <a:pPr lvl="0"/>
            <a:r>
              <a:rPr lang="es-ES" dirty="0"/>
              <a:t>Diseño e implementación</a:t>
            </a:r>
            <a:endParaRPr lang="es-CO" dirty="0"/>
          </a:p>
        </p:txBody>
      </p:sp>
      <p:sp>
        <p:nvSpPr>
          <p:cNvPr id="29" name="14 Marcador de texto"/>
          <p:cNvSpPr>
            <a:spLocks noGrp="1"/>
          </p:cNvSpPr>
          <p:nvPr>
            <p:ph type="body" sz="quarter" idx="19" hasCustomPrompt="1"/>
          </p:nvPr>
        </p:nvSpPr>
        <p:spPr>
          <a:xfrm>
            <a:off x="13393663" y="19154382"/>
            <a:ext cx="11520000" cy="1080119"/>
          </a:xfrm>
          <a:blipFill>
            <a:blip r:embed="rId4"/>
            <a:stretch>
              <a:fillRect/>
            </a:stretch>
          </a:blipFill>
        </p:spPr>
        <p:txBody>
          <a:bodyPr>
            <a:normAutofit/>
          </a:bodyPr>
          <a:lstStyle>
            <a:lvl1pPr marL="0" indent="0" algn="l">
              <a:buNone/>
              <a:defRPr sz="5000" baseline="0">
                <a:solidFill>
                  <a:schemeClr val="bg1"/>
                </a:solidFill>
              </a:defRPr>
            </a:lvl1pPr>
            <a:lvl2pPr marL="1748790" indent="0">
              <a:buNone/>
              <a:defRPr/>
            </a:lvl2pPr>
            <a:lvl3pPr marL="3497580" indent="0">
              <a:buNone/>
              <a:defRPr/>
            </a:lvl3pPr>
            <a:lvl4pPr marL="5246370" indent="0">
              <a:buNone/>
              <a:defRPr/>
            </a:lvl4pPr>
            <a:lvl5pPr marL="6995160" indent="0">
              <a:buNone/>
              <a:defRPr/>
            </a:lvl5pPr>
          </a:lstStyle>
          <a:p>
            <a:pPr lvl="0"/>
            <a:r>
              <a:rPr lang="es-ES" dirty="0"/>
              <a:t>Resultados</a:t>
            </a:r>
            <a:endParaRPr lang="es-CO" dirty="0"/>
          </a:p>
        </p:txBody>
      </p:sp>
      <p:sp>
        <p:nvSpPr>
          <p:cNvPr id="30" name="14 Marcador de texto"/>
          <p:cNvSpPr>
            <a:spLocks noGrp="1"/>
          </p:cNvSpPr>
          <p:nvPr>
            <p:ph type="body" sz="quarter" idx="20" hasCustomPrompt="1"/>
          </p:nvPr>
        </p:nvSpPr>
        <p:spPr>
          <a:xfrm>
            <a:off x="13393663" y="28155381"/>
            <a:ext cx="11520000" cy="1080119"/>
          </a:xfrm>
          <a:blipFill>
            <a:blip r:embed="rId5"/>
            <a:stretch>
              <a:fillRect/>
            </a:stretch>
          </a:blipFill>
        </p:spPr>
        <p:txBody>
          <a:bodyPr>
            <a:normAutofit/>
          </a:bodyPr>
          <a:lstStyle>
            <a:lvl1pPr marL="0" indent="0" algn="l">
              <a:buNone/>
              <a:defRPr sz="5000" baseline="0">
                <a:solidFill>
                  <a:schemeClr val="bg1"/>
                </a:solidFill>
              </a:defRPr>
            </a:lvl1pPr>
            <a:lvl2pPr marL="1748790" indent="0">
              <a:buNone/>
              <a:defRPr/>
            </a:lvl2pPr>
            <a:lvl3pPr marL="3497580" indent="0">
              <a:buNone/>
              <a:defRPr/>
            </a:lvl3pPr>
            <a:lvl4pPr marL="5246370" indent="0">
              <a:buNone/>
              <a:defRPr/>
            </a:lvl4pPr>
            <a:lvl5pPr marL="6995160" indent="0">
              <a:buNone/>
              <a:defRPr/>
            </a:lvl5pPr>
          </a:lstStyle>
          <a:p>
            <a:pPr lvl="0"/>
            <a:r>
              <a:rPr lang="es-ES" dirty="0"/>
              <a:t>Conclusiones</a:t>
            </a:r>
            <a:endParaRPr lang="es-CO" dirty="0"/>
          </a:p>
        </p:txBody>
      </p:sp>
      <p:sp>
        <p:nvSpPr>
          <p:cNvPr id="44" name="21 Marcador de texto"/>
          <p:cNvSpPr>
            <a:spLocks noGrp="1"/>
          </p:cNvSpPr>
          <p:nvPr>
            <p:ph type="body" sz="quarter" idx="30" hasCustomPrompt="1"/>
          </p:nvPr>
        </p:nvSpPr>
        <p:spPr>
          <a:xfrm>
            <a:off x="-23814" y="2448521"/>
            <a:ext cx="12672000" cy="720000"/>
          </a:xfrm>
          <a:solidFill>
            <a:srgbClr val="EC7327">
              <a:alpha val="25098"/>
            </a:srgbClr>
          </a:solidFill>
        </p:spPr>
        <p:txBody>
          <a:bodyPr>
            <a:noAutofit/>
          </a:bodyPr>
          <a:lstStyle>
            <a:lvl1pPr marL="0" indent="0" algn="ctr">
              <a:buNone/>
              <a:defRPr sz="3600" b="1" i="0" baseline="0">
                <a:latin typeface="+mj-lt"/>
              </a:defRPr>
            </a:lvl1pPr>
            <a:lvl2pPr marL="1748790" indent="0">
              <a:buNone/>
              <a:defRPr sz="4400"/>
            </a:lvl2pPr>
            <a:lvl3pPr marL="3497580" indent="0">
              <a:buNone/>
              <a:defRPr sz="3600"/>
            </a:lvl3pPr>
            <a:lvl4pPr marL="5246370" indent="0">
              <a:buNone/>
              <a:defRPr sz="2800"/>
            </a:lvl4pPr>
            <a:lvl5pPr marL="6995160" indent="0">
              <a:buNone/>
              <a:defRPr sz="2800"/>
            </a:lvl5pPr>
          </a:lstStyle>
          <a:p>
            <a:pPr lvl="0"/>
            <a:r>
              <a:rPr lang="es-ES" dirty="0"/>
              <a:t>COMIT – Sub área / Programa estudiante</a:t>
            </a:r>
          </a:p>
        </p:txBody>
      </p:sp>
      <p:sp>
        <p:nvSpPr>
          <p:cNvPr id="46" name="21 Marcador de texto"/>
          <p:cNvSpPr>
            <a:spLocks noGrp="1"/>
          </p:cNvSpPr>
          <p:nvPr>
            <p:ph type="body" sz="quarter" idx="31" hasCustomPrompt="1"/>
          </p:nvPr>
        </p:nvSpPr>
        <p:spPr>
          <a:xfrm>
            <a:off x="731101" y="5040810"/>
            <a:ext cx="23760000" cy="720000"/>
          </a:xfrm>
        </p:spPr>
        <p:txBody>
          <a:bodyPr>
            <a:noAutofit/>
          </a:bodyPr>
          <a:lstStyle>
            <a:lvl1pPr marL="0" indent="0" algn="ctr">
              <a:buNone/>
              <a:defRPr sz="3200" b="1">
                <a:solidFill>
                  <a:srgbClr val="25579B"/>
                </a:solidFill>
              </a:defRPr>
            </a:lvl1pPr>
            <a:lvl2pPr marL="1748790" indent="0">
              <a:buNone/>
              <a:defRPr sz="4400"/>
            </a:lvl2pPr>
            <a:lvl3pPr marL="3497580" indent="0">
              <a:buNone/>
              <a:defRPr sz="3600"/>
            </a:lvl3pPr>
            <a:lvl4pPr marL="5246370" indent="0">
              <a:buNone/>
              <a:defRPr sz="2800"/>
            </a:lvl4pPr>
            <a:lvl5pPr marL="6995160" indent="0">
              <a:buNone/>
              <a:defRPr sz="2800"/>
            </a:lvl5pPr>
          </a:lstStyle>
          <a:p>
            <a:pPr lvl="0"/>
            <a:r>
              <a:rPr lang="es-ES" dirty="0"/>
              <a:t>&lt;Integrante 1&gt;, &lt;Integrante 2&gt;, &lt;Integrante 3&gt;</a:t>
            </a:r>
          </a:p>
        </p:txBody>
      </p:sp>
      <p:sp>
        <p:nvSpPr>
          <p:cNvPr id="47" name="21 Marcador de texto"/>
          <p:cNvSpPr>
            <a:spLocks noGrp="1"/>
          </p:cNvSpPr>
          <p:nvPr>
            <p:ph type="body" sz="quarter" idx="32" hasCustomPrompt="1"/>
          </p:nvPr>
        </p:nvSpPr>
        <p:spPr>
          <a:xfrm>
            <a:off x="731101" y="5904906"/>
            <a:ext cx="23760000" cy="720000"/>
          </a:xfrm>
        </p:spPr>
        <p:txBody>
          <a:bodyPr>
            <a:noAutofit/>
          </a:bodyPr>
          <a:lstStyle>
            <a:lvl1pPr marL="0" indent="0" algn="ctr">
              <a:buNone/>
              <a:defRPr sz="2400" b="1" i="1">
                <a:solidFill>
                  <a:srgbClr val="25579B"/>
                </a:solidFill>
              </a:defRPr>
            </a:lvl1pPr>
            <a:lvl2pPr marL="1748790" indent="0">
              <a:buNone/>
              <a:defRPr sz="4400"/>
            </a:lvl2pPr>
            <a:lvl3pPr marL="3497580" indent="0">
              <a:buNone/>
              <a:defRPr sz="3600"/>
            </a:lvl3pPr>
            <a:lvl4pPr marL="5246370" indent="0">
              <a:buNone/>
              <a:defRPr sz="2800"/>
            </a:lvl4pPr>
            <a:lvl5pPr marL="6995160" indent="0">
              <a:buNone/>
              <a:defRPr sz="2800"/>
            </a:lvl5pPr>
          </a:lstStyle>
          <a:p>
            <a:pPr lvl="0"/>
            <a:r>
              <a:rPr lang="es-ES" dirty="0"/>
              <a:t>&lt;correo1&gt;@uniandes.edu.co, &lt;correo2&gt;@uniandes.edu.co, &lt;correo3&gt;@uniandes.edu.co</a:t>
            </a:r>
          </a:p>
        </p:txBody>
      </p:sp>
      <p:sp>
        <p:nvSpPr>
          <p:cNvPr id="41" name="40 Rectángulo"/>
          <p:cNvSpPr/>
          <p:nvPr userDrawn="1"/>
        </p:nvSpPr>
        <p:spPr>
          <a:xfrm>
            <a:off x="-1" y="34924130"/>
            <a:ext cx="25200000" cy="1080000"/>
          </a:xfrm>
          <a:prstGeom prst="rect">
            <a:avLst/>
          </a:prstGeom>
          <a:solidFill>
            <a:srgbClr val="EC7327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2" name="21 Marcador de texto"/>
          <p:cNvSpPr>
            <a:spLocks noGrp="1"/>
          </p:cNvSpPr>
          <p:nvPr>
            <p:ph type="body" sz="quarter" idx="33" hasCustomPrompt="1"/>
          </p:nvPr>
        </p:nvSpPr>
        <p:spPr>
          <a:xfrm>
            <a:off x="12646013" y="2448521"/>
            <a:ext cx="12600000" cy="720000"/>
          </a:xfrm>
          <a:solidFill>
            <a:srgbClr val="EC7327">
              <a:alpha val="25098"/>
            </a:srgbClr>
          </a:solidFill>
        </p:spPr>
        <p:txBody>
          <a:bodyPr>
            <a:noAutofit/>
          </a:bodyPr>
          <a:lstStyle>
            <a:lvl1pPr marL="0" indent="0" algn="r">
              <a:buNone/>
              <a:defRPr sz="3200" b="1" i="1" baseline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1748790" indent="0">
              <a:buNone/>
              <a:defRPr sz="4400"/>
            </a:lvl2pPr>
            <a:lvl3pPr marL="3497580" indent="0">
              <a:buNone/>
              <a:defRPr sz="3600"/>
            </a:lvl3pPr>
            <a:lvl4pPr marL="5246370" indent="0">
              <a:buNone/>
              <a:defRPr sz="2800"/>
            </a:lvl4pPr>
            <a:lvl5pPr marL="6995160" indent="0">
              <a:buNone/>
              <a:defRPr sz="2800"/>
            </a:lvl5pPr>
          </a:lstStyle>
          <a:p>
            <a:pPr lvl="0"/>
            <a:r>
              <a:rPr lang="es-ES" dirty="0"/>
              <a:t>Asesor: &lt;asesor&gt; (&lt;correo asesor&gt;@uniandes.edu.co)</a:t>
            </a:r>
          </a:p>
        </p:txBody>
      </p:sp>
      <p:sp>
        <p:nvSpPr>
          <p:cNvPr id="2" name="1 CuadroTexto"/>
          <p:cNvSpPr txBox="1"/>
          <p:nvPr userDrawn="1"/>
        </p:nvSpPr>
        <p:spPr>
          <a:xfrm>
            <a:off x="7272905" y="35269324"/>
            <a:ext cx="4364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400" b="1" dirty="0"/>
              <a:t>http://sistemas.uniandes.edu.co</a:t>
            </a:r>
          </a:p>
        </p:txBody>
      </p:sp>
      <p:sp>
        <p:nvSpPr>
          <p:cNvPr id="33" name="32 CuadroTexto"/>
          <p:cNvSpPr txBox="1"/>
          <p:nvPr userDrawn="1"/>
        </p:nvSpPr>
        <p:spPr>
          <a:xfrm>
            <a:off x="12621207" y="35284172"/>
            <a:ext cx="21050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400" b="1" dirty="0"/>
              <a:t>/</a:t>
            </a:r>
            <a:r>
              <a:rPr lang="es-CO" sz="2400" b="1" dirty="0" err="1"/>
              <a:t>DISCUniandes</a:t>
            </a:r>
            <a:endParaRPr lang="es-CO" sz="2400" b="1" dirty="0"/>
          </a:p>
        </p:txBody>
      </p:sp>
      <p:sp>
        <p:nvSpPr>
          <p:cNvPr id="34" name="33 CuadroTexto"/>
          <p:cNvSpPr txBox="1"/>
          <p:nvPr userDrawn="1"/>
        </p:nvSpPr>
        <p:spPr>
          <a:xfrm>
            <a:off x="15853625" y="35284172"/>
            <a:ext cx="21050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400" b="1" dirty="0"/>
              <a:t>/</a:t>
            </a:r>
            <a:r>
              <a:rPr lang="es-CO" sz="2400" b="1" dirty="0" err="1"/>
              <a:t>DISCUniandes</a:t>
            </a:r>
            <a:endParaRPr lang="es-CO" sz="2400" b="1" dirty="0"/>
          </a:p>
        </p:txBody>
      </p:sp>
      <p:pic>
        <p:nvPicPr>
          <p:cNvPr id="8" name="7 Imagen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11233" y="35156826"/>
            <a:ext cx="720000" cy="720000"/>
          </a:xfrm>
          <a:prstGeom prst="rect">
            <a:avLst/>
          </a:prstGeom>
        </p:spPr>
      </p:pic>
      <p:pic>
        <p:nvPicPr>
          <p:cNvPr id="9" name="8 Imagen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3184" y="35104130"/>
            <a:ext cx="720000" cy="720000"/>
          </a:xfrm>
          <a:prstGeom prst="rect">
            <a:avLst/>
          </a:prstGeom>
        </p:spPr>
      </p:pic>
      <p:pic>
        <p:nvPicPr>
          <p:cNvPr id="10" name="9 Imagen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2903" y="35140153"/>
            <a:ext cx="720000" cy="720000"/>
          </a:xfrm>
          <a:prstGeom prst="rect">
            <a:avLst/>
          </a:prstGeom>
        </p:spPr>
      </p:pic>
      <p:sp>
        <p:nvSpPr>
          <p:cNvPr id="14" name="13 Marcador de contenido"/>
          <p:cNvSpPr>
            <a:spLocks noGrp="1"/>
          </p:cNvSpPr>
          <p:nvPr>
            <p:ph sz="quarter" idx="34" hasCustomPrompt="1"/>
          </p:nvPr>
        </p:nvSpPr>
        <p:spPr>
          <a:xfrm>
            <a:off x="648247" y="12313619"/>
            <a:ext cx="11520000" cy="3600450"/>
          </a:xfrm>
        </p:spPr>
        <p:txBody>
          <a:bodyPr>
            <a:normAutofit/>
          </a:bodyPr>
          <a:lstStyle>
            <a:lvl1pPr marL="0" indent="0">
              <a:buNone/>
              <a:defRPr sz="3200" baseline="0"/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 marL="6995160" indent="0">
              <a:buNone/>
              <a:defRPr sz="3200"/>
            </a:lvl5pPr>
          </a:lstStyle>
          <a:p>
            <a:pPr lvl="0"/>
            <a:r>
              <a:rPr lang="es-ES" dirty="0"/>
              <a:t>Haga clic para ingresar la introducción</a:t>
            </a:r>
            <a:r>
              <a:rPr lang="es-CO" dirty="0"/>
              <a:t> del proyecto</a:t>
            </a:r>
            <a:endParaRPr lang="es-ES" dirty="0"/>
          </a:p>
        </p:txBody>
      </p:sp>
      <p:sp>
        <p:nvSpPr>
          <p:cNvPr id="42" name="13 Marcador de contenido"/>
          <p:cNvSpPr>
            <a:spLocks noGrp="1"/>
          </p:cNvSpPr>
          <p:nvPr>
            <p:ph sz="quarter" idx="35" hasCustomPrompt="1"/>
          </p:nvPr>
        </p:nvSpPr>
        <p:spPr>
          <a:xfrm>
            <a:off x="612904" y="17714219"/>
            <a:ext cx="11520000" cy="4896544"/>
          </a:xfrm>
        </p:spPr>
        <p:txBody>
          <a:bodyPr>
            <a:normAutofit/>
          </a:bodyPr>
          <a:lstStyle>
            <a:lvl1pPr marL="457200" indent="-457200">
              <a:buFont typeface="Arial" panose="020B0604020202020204" pitchFamily="34" charset="0"/>
              <a:buChar char="•"/>
              <a:defRPr sz="3200" baseline="0"/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 marL="6995160" indent="0">
              <a:buNone/>
              <a:defRPr sz="3200"/>
            </a:lvl5pPr>
          </a:lstStyle>
          <a:p>
            <a:pPr lvl="0"/>
            <a:r>
              <a:rPr lang="es-ES" dirty="0"/>
              <a:t>Haga clic para ingresar los objetivos </a:t>
            </a:r>
            <a:r>
              <a:rPr lang="es-CO" dirty="0"/>
              <a:t>del proyecto</a:t>
            </a:r>
            <a:endParaRPr lang="es-ES" dirty="0"/>
          </a:p>
        </p:txBody>
      </p:sp>
      <p:sp>
        <p:nvSpPr>
          <p:cNvPr id="45" name="13 Marcador de contenido"/>
          <p:cNvSpPr>
            <a:spLocks noGrp="1"/>
          </p:cNvSpPr>
          <p:nvPr>
            <p:ph sz="quarter" idx="36" hasCustomPrompt="1"/>
          </p:nvPr>
        </p:nvSpPr>
        <p:spPr>
          <a:xfrm>
            <a:off x="13393663" y="12313568"/>
            <a:ext cx="11520000" cy="6552779"/>
          </a:xfrm>
        </p:spPr>
        <p:txBody>
          <a:bodyPr>
            <a:normAutofit/>
          </a:bodyPr>
          <a:lstStyle>
            <a:lvl1pPr marL="0" indent="0">
              <a:buNone/>
              <a:defRPr sz="3200" baseline="0"/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 marL="6995160" indent="0">
              <a:buNone/>
              <a:defRPr sz="3200"/>
            </a:lvl5pPr>
          </a:lstStyle>
          <a:p>
            <a:pPr lvl="0"/>
            <a:r>
              <a:rPr lang="es-ES" dirty="0"/>
              <a:t>Haga clic para ingresar el diseño e implementación del </a:t>
            </a:r>
            <a:r>
              <a:rPr lang="es-CO" dirty="0"/>
              <a:t>proyecto</a:t>
            </a:r>
            <a:endParaRPr lang="es-ES" dirty="0"/>
          </a:p>
        </p:txBody>
      </p:sp>
      <p:sp>
        <p:nvSpPr>
          <p:cNvPr id="48" name="13 Marcador de contenido"/>
          <p:cNvSpPr>
            <a:spLocks noGrp="1"/>
          </p:cNvSpPr>
          <p:nvPr>
            <p:ph sz="quarter" idx="37" hasCustomPrompt="1"/>
          </p:nvPr>
        </p:nvSpPr>
        <p:spPr>
          <a:xfrm>
            <a:off x="648247" y="24482970"/>
            <a:ext cx="11520000" cy="10081120"/>
          </a:xfrm>
        </p:spPr>
        <p:txBody>
          <a:bodyPr>
            <a:normAutofit/>
          </a:bodyPr>
          <a:lstStyle>
            <a:lvl1pPr marL="457200" indent="-457200">
              <a:buFont typeface="Arial" panose="020B0604020202020204" pitchFamily="34" charset="0"/>
              <a:buChar char="•"/>
              <a:defRPr sz="3200" baseline="0"/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 marL="6995160" indent="0">
              <a:buNone/>
              <a:defRPr sz="3200"/>
            </a:lvl5pPr>
          </a:lstStyle>
          <a:p>
            <a:pPr lvl="0"/>
            <a:r>
              <a:rPr lang="es-ES" dirty="0"/>
              <a:t>Haga clic para ingresar la metodología </a:t>
            </a:r>
            <a:r>
              <a:rPr lang="es-CO" dirty="0"/>
              <a:t>del proyecto</a:t>
            </a:r>
            <a:endParaRPr lang="es-ES" dirty="0"/>
          </a:p>
        </p:txBody>
      </p:sp>
      <p:sp>
        <p:nvSpPr>
          <p:cNvPr id="49" name="13 Marcador de contenido"/>
          <p:cNvSpPr>
            <a:spLocks noGrp="1"/>
          </p:cNvSpPr>
          <p:nvPr>
            <p:ph sz="quarter" idx="38" hasCustomPrompt="1"/>
          </p:nvPr>
        </p:nvSpPr>
        <p:spPr>
          <a:xfrm>
            <a:off x="13393663" y="20594488"/>
            <a:ext cx="11520000" cy="7272859"/>
          </a:xfrm>
        </p:spPr>
        <p:txBody>
          <a:bodyPr>
            <a:normAutofit/>
          </a:bodyPr>
          <a:lstStyle>
            <a:lvl1pPr marL="0" indent="0">
              <a:buNone/>
              <a:defRPr sz="3200" baseline="0"/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 marL="6995160" indent="0">
              <a:buNone/>
              <a:defRPr sz="3200"/>
            </a:lvl5pPr>
          </a:lstStyle>
          <a:p>
            <a:pPr lvl="0"/>
            <a:r>
              <a:rPr lang="es-ES" dirty="0"/>
              <a:t>Haga clic para ingresar los resultados del </a:t>
            </a:r>
            <a:r>
              <a:rPr lang="es-CO" dirty="0"/>
              <a:t>proyecto</a:t>
            </a:r>
            <a:endParaRPr lang="es-ES" dirty="0"/>
          </a:p>
        </p:txBody>
      </p:sp>
      <p:sp>
        <p:nvSpPr>
          <p:cNvPr id="50" name="13 Marcador de contenido"/>
          <p:cNvSpPr>
            <a:spLocks noGrp="1"/>
          </p:cNvSpPr>
          <p:nvPr>
            <p:ph sz="quarter" idx="39" hasCustomPrompt="1"/>
          </p:nvPr>
        </p:nvSpPr>
        <p:spPr>
          <a:xfrm>
            <a:off x="13393663" y="29451522"/>
            <a:ext cx="11520000" cy="5112619"/>
          </a:xfrm>
        </p:spPr>
        <p:txBody>
          <a:bodyPr>
            <a:normAutofit/>
          </a:bodyPr>
          <a:lstStyle>
            <a:lvl1pPr marL="0" indent="0">
              <a:buNone/>
              <a:defRPr sz="3200" baseline="0"/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 marL="6995160" indent="0">
              <a:buNone/>
              <a:defRPr sz="3200"/>
            </a:lvl5pPr>
          </a:lstStyle>
          <a:p>
            <a:pPr lvl="0"/>
            <a:r>
              <a:rPr lang="es-ES" dirty="0"/>
              <a:t>Haga clic para ingresar las conclusiones del </a:t>
            </a:r>
            <a:r>
              <a:rPr lang="es-CO" dirty="0"/>
              <a:t>proyecto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3714591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CS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>
          <a:xfrm>
            <a:off x="1224313" y="35262986"/>
            <a:ext cx="4464497" cy="468000"/>
          </a:xfrm>
        </p:spPr>
        <p:txBody>
          <a:bodyPr/>
          <a:lstStyle>
            <a:lvl1pPr>
              <a:defRPr sz="2000" b="1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B402EE88-468A-48F5-896A-B4CE8ACA2C11}" type="datetimeFigureOut">
              <a:rPr lang="es-CO" smtClean="0"/>
              <a:pPr/>
              <a:t>29/06/2017</a:t>
            </a:fld>
            <a:endParaRPr lang="es-CO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18650248" y="35266154"/>
            <a:ext cx="6120680" cy="468000"/>
          </a:xfrm>
        </p:spPr>
        <p:txBody>
          <a:bodyPr/>
          <a:lstStyle>
            <a:lvl1pPr algn="l">
              <a:defRPr sz="2000" b="1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endParaRPr lang="es-CO" dirty="0"/>
          </a:p>
        </p:txBody>
      </p:sp>
      <p:sp>
        <p:nvSpPr>
          <p:cNvPr id="6" name="6 Título"/>
          <p:cNvSpPr>
            <a:spLocks noGrp="1"/>
          </p:cNvSpPr>
          <p:nvPr>
            <p:ph type="title" hasCustomPrompt="1"/>
          </p:nvPr>
        </p:nvSpPr>
        <p:spPr>
          <a:xfrm>
            <a:off x="731101" y="3456794"/>
            <a:ext cx="23760000" cy="1440000"/>
          </a:xfrm>
        </p:spPr>
        <p:txBody>
          <a:bodyPr>
            <a:normAutofit/>
          </a:bodyPr>
          <a:lstStyle>
            <a:lvl1pPr>
              <a:defRPr sz="6000" baseline="0"/>
            </a:lvl1pPr>
          </a:lstStyle>
          <a:p>
            <a:r>
              <a:rPr lang="es-ES" dirty="0"/>
              <a:t>Título del Proyecto</a:t>
            </a:r>
            <a:endParaRPr lang="es-CO" dirty="0"/>
          </a:p>
        </p:txBody>
      </p:sp>
      <p:sp>
        <p:nvSpPr>
          <p:cNvPr id="15" name="14 Marcador de texto"/>
          <p:cNvSpPr>
            <a:spLocks noGrp="1"/>
          </p:cNvSpPr>
          <p:nvPr>
            <p:ph type="body" sz="quarter" idx="13" hasCustomPrompt="1"/>
          </p:nvPr>
        </p:nvSpPr>
        <p:spPr>
          <a:xfrm>
            <a:off x="648247" y="7057036"/>
            <a:ext cx="24050672" cy="1080119"/>
          </a:xfrm>
          <a:blipFill>
            <a:blip r:embed="rId2"/>
            <a:stretch>
              <a:fillRect/>
            </a:stretch>
          </a:blipFill>
        </p:spPr>
        <p:txBody>
          <a:bodyPr>
            <a:noAutofit/>
          </a:bodyPr>
          <a:lstStyle>
            <a:lvl1pPr marL="0" indent="0" algn="ctr">
              <a:buNone/>
              <a:defRPr sz="4800">
                <a:solidFill>
                  <a:schemeClr val="bg1"/>
                </a:solidFill>
                <a:latin typeface="+mj-lt"/>
              </a:defRPr>
            </a:lvl1pPr>
            <a:lvl2pPr marL="1748790" indent="0">
              <a:buNone/>
              <a:defRPr/>
            </a:lvl2pPr>
            <a:lvl3pPr marL="3497580" indent="0">
              <a:buNone/>
              <a:defRPr/>
            </a:lvl3pPr>
            <a:lvl4pPr marL="5246370" indent="0">
              <a:buNone/>
              <a:defRPr/>
            </a:lvl4pPr>
            <a:lvl5pPr marL="6995160" indent="0">
              <a:buNone/>
              <a:defRPr/>
            </a:lvl5pPr>
          </a:lstStyle>
          <a:p>
            <a:pPr lvl="0"/>
            <a:r>
              <a:rPr lang="es-ES" dirty="0"/>
              <a:t>Resumen</a:t>
            </a:r>
            <a:endParaRPr lang="es-CO" dirty="0"/>
          </a:p>
        </p:txBody>
      </p:sp>
      <p:sp>
        <p:nvSpPr>
          <p:cNvPr id="22" name="21 Marcador de texto"/>
          <p:cNvSpPr>
            <a:spLocks noGrp="1"/>
          </p:cNvSpPr>
          <p:nvPr>
            <p:ph type="body" sz="quarter" idx="14" hasCustomPrompt="1"/>
          </p:nvPr>
        </p:nvSpPr>
        <p:spPr>
          <a:xfrm>
            <a:off x="693442" y="8353177"/>
            <a:ext cx="24005479" cy="2088231"/>
          </a:xfrm>
        </p:spPr>
        <p:txBody>
          <a:bodyPr>
            <a:noAutofit/>
          </a:bodyPr>
          <a:lstStyle>
            <a:lvl1pPr marL="0" indent="0">
              <a:buNone/>
              <a:defRPr sz="3600" b="1" i="1"/>
            </a:lvl1pPr>
            <a:lvl2pPr marL="1748790" indent="0">
              <a:buNone/>
              <a:defRPr sz="4400"/>
            </a:lvl2pPr>
            <a:lvl3pPr marL="3497580" indent="0">
              <a:buNone/>
              <a:defRPr sz="3600"/>
            </a:lvl3pPr>
            <a:lvl4pPr marL="5246370" indent="0">
              <a:buNone/>
              <a:defRPr sz="2800"/>
            </a:lvl4pPr>
            <a:lvl5pPr marL="6995160" indent="0">
              <a:buNone/>
              <a:defRPr sz="2800"/>
            </a:lvl5pPr>
          </a:lstStyle>
          <a:p>
            <a:pPr lvl="0"/>
            <a:r>
              <a:rPr lang="es-ES" dirty="0"/>
              <a:t>Resumen del proyecto</a:t>
            </a:r>
          </a:p>
        </p:txBody>
      </p:sp>
      <p:sp>
        <p:nvSpPr>
          <p:cNvPr id="25" name="14 Marcador de texto"/>
          <p:cNvSpPr>
            <a:spLocks noGrp="1"/>
          </p:cNvSpPr>
          <p:nvPr>
            <p:ph type="body" sz="quarter" idx="15" hasCustomPrompt="1"/>
          </p:nvPr>
        </p:nvSpPr>
        <p:spPr>
          <a:xfrm>
            <a:off x="648247" y="10945469"/>
            <a:ext cx="11520000" cy="1080119"/>
          </a:xfrm>
          <a:blipFill>
            <a:blip r:embed="rId3"/>
            <a:stretch>
              <a:fillRect/>
            </a:stretch>
          </a:blipFill>
        </p:spPr>
        <p:txBody>
          <a:bodyPr>
            <a:noAutofit/>
          </a:bodyPr>
          <a:lstStyle>
            <a:lvl1pPr marL="0" indent="0" algn="l">
              <a:buNone/>
              <a:defRPr sz="4800" baseline="0">
                <a:solidFill>
                  <a:schemeClr val="bg1"/>
                </a:solidFill>
              </a:defRPr>
            </a:lvl1pPr>
            <a:lvl2pPr marL="1748790" indent="0">
              <a:buNone/>
              <a:defRPr/>
            </a:lvl2pPr>
            <a:lvl3pPr marL="3497580" indent="0">
              <a:buNone/>
              <a:defRPr/>
            </a:lvl3pPr>
            <a:lvl4pPr marL="5246370" indent="0">
              <a:buNone/>
              <a:defRPr/>
            </a:lvl4pPr>
            <a:lvl5pPr marL="6995160" indent="0">
              <a:buNone/>
              <a:defRPr/>
            </a:lvl5pPr>
          </a:lstStyle>
          <a:p>
            <a:pPr lvl="0"/>
            <a:r>
              <a:rPr lang="es-ES" dirty="0"/>
              <a:t>Introducción</a:t>
            </a:r>
            <a:endParaRPr lang="es-CO" dirty="0"/>
          </a:p>
        </p:txBody>
      </p:sp>
      <p:sp>
        <p:nvSpPr>
          <p:cNvPr id="26" name="14 Marcador de texto"/>
          <p:cNvSpPr>
            <a:spLocks noGrp="1"/>
          </p:cNvSpPr>
          <p:nvPr>
            <p:ph type="body" sz="quarter" idx="16" hasCustomPrompt="1"/>
          </p:nvPr>
        </p:nvSpPr>
        <p:spPr>
          <a:xfrm>
            <a:off x="648247" y="16346069"/>
            <a:ext cx="11520000" cy="1080119"/>
          </a:xfrm>
          <a:blipFill>
            <a:blip r:embed="rId3"/>
            <a:stretch>
              <a:fillRect/>
            </a:stretch>
          </a:blipFill>
        </p:spPr>
        <p:txBody>
          <a:bodyPr>
            <a:normAutofit/>
          </a:bodyPr>
          <a:lstStyle>
            <a:lvl1pPr marL="0" indent="0" algn="l">
              <a:buNone/>
              <a:defRPr sz="5000" baseline="0">
                <a:solidFill>
                  <a:schemeClr val="bg1"/>
                </a:solidFill>
              </a:defRPr>
            </a:lvl1pPr>
            <a:lvl2pPr marL="1748790" indent="0">
              <a:buNone/>
              <a:defRPr/>
            </a:lvl2pPr>
            <a:lvl3pPr marL="3497580" indent="0">
              <a:buNone/>
              <a:defRPr/>
            </a:lvl3pPr>
            <a:lvl4pPr marL="5246370" indent="0">
              <a:buNone/>
              <a:defRPr/>
            </a:lvl4pPr>
            <a:lvl5pPr marL="6995160" indent="0">
              <a:buNone/>
              <a:defRPr/>
            </a:lvl5pPr>
          </a:lstStyle>
          <a:p>
            <a:pPr lvl="0"/>
            <a:r>
              <a:rPr lang="es-ES" dirty="0"/>
              <a:t>Objetivos</a:t>
            </a:r>
            <a:endParaRPr lang="es-CO" dirty="0"/>
          </a:p>
        </p:txBody>
      </p:sp>
      <p:sp>
        <p:nvSpPr>
          <p:cNvPr id="27" name="14 Marcador de texto"/>
          <p:cNvSpPr>
            <a:spLocks noGrp="1"/>
          </p:cNvSpPr>
          <p:nvPr>
            <p:ph type="body" sz="quarter" idx="17" hasCustomPrompt="1"/>
          </p:nvPr>
        </p:nvSpPr>
        <p:spPr>
          <a:xfrm>
            <a:off x="648247" y="22898795"/>
            <a:ext cx="11520000" cy="1080000"/>
          </a:xfrm>
          <a:blipFill>
            <a:blip r:embed="rId3"/>
            <a:stretch>
              <a:fillRect/>
            </a:stretch>
          </a:blipFill>
        </p:spPr>
        <p:txBody>
          <a:bodyPr>
            <a:normAutofit/>
          </a:bodyPr>
          <a:lstStyle>
            <a:lvl1pPr marL="0" indent="0" algn="l">
              <a:buNone/>
              <a:defRPr sz="5000" baseline="0">
                <a:solidFill>
                  <a:schemeClr val="bg1"/>
                </a:solidFill>
              </a:defRPr>
            </a:lvl1pPr>
            <a:lvl2pPr marL="1748790" indent="0">
              <a:buNone/>
              <a:defRPr/>
            </a:lvl2pPr>
            <a:lvl3pPr marL="3497580" indent="0">
              <a:buNone/>
              <a:defRPr/>
            </a:lvl3pPr>
            <a:lvl4pPr marL="5246370" indent="0">
              <a:buNone/>
              <a:defRPr/>
            </a:lvl4pPr>
            <a:lvl5pPr marL="6995160" indent="0">
              <a:buNone/>
              <a:defRPr/>
            </a:lvl5pPr>
          </a:lstStyle>
          <a:p>
            <a:pPr lvl="0"/>
            <a:r>
              <a:rPr lang="es-ES" dirty="0"/>
              <a:t>Metodología</a:t>
            </a:r>
            <a:endParaRPr lang="es-CO" dirty="0"/>
          </a:p>
        </p:txBody>
      </p:sp>
      <p:sp>
        <p:nvSpPr>
          <p:cNvPr id="28" name="14 Marcador de texto"/>
          <p:cNvSpPr>
            <a:spLocks noGrp="1"/>
          </p:cNvSpPr>
          <p:nvPr>
            <p:ph type="body" sz="quarter" idx="18" hasCustomPrompt="1"/>
          </p:nvPr>
        </p:nvSpPr>
        <p:spPr>
          <a:xfrm>
            <a:off x="13394944" y="10945469"/>
            <a:ext cx="11520000" cy="1080119"/>
          </a:xfrm>
          <a:blipFill>
            <a:blip r:embed="rId3"/>
            <a:stretch>
              <a:fillRect/>
            </a:stretch>
          </a:blipFill>
        </p:spPr>
        <p:txBody>
          <a:bodyPr>
            <a:normAutofit/>
          </a:bodyPr>
          <a:lstStyle>
            <a:lvl1pPr marL="0" indent="0" algn="l">
              <a:buNone/>
              <a:defRPr sz="5000" baseline="0">
                <a:solidFill>
                  <a:schemeClr val="bg1"/>
                </a:solidFill>
              </a:defRPr>
            </a:lvl1pPr>
            <a:lvl2pPr marL="1748790" indent="0">
              <a:buNone/>
              <a:defRPr/>
            </a:lvl2pPr>
            <a:lvl3pPr marL="3497580" indent="0">
              <a:buNone/>
              <a:defRPr/>
            </a:lvl3pPr>
            <a:lvl4pPr marL="5246370" indent="0">
              <a:buNone/>
              <a:defRPr/>
            </a:lvl4pPr>
            <a:lvl5pPr marL="6995160" indent="0">
              <a:buNone/>
              <a:defRPr/>
            </a:lvl5pPr>
          </a:lstStyle>
          <a:p>
            <a:pPr lvl="0"/>
            <a:r>
              <a:rPr lang="es-ES" dirty="0"/>
              <a:t>Diseño e implementación</a:t>
            </a:r>
            <a:endParaRPr lang="es-CO" dirty="0"/>
          </a:p>
        </p:txBody>
      </p:sp>
      <p:sp>
        <p:nvSpPr>
          <p:cNvPr id="29" name="14 Marcador de texto"/>
          <p:cNvSpPr>
            <a:spLocks noGrp="1"/>
          </p:cNvSpPr>
          <p:nvPr>
            <p:ph type="body" sz="quarter" idx="19" hasCustomPrompt="1"/>
          </p:nvPr>
        </p:nvSpPr>
        <p:spPr>
          <a:xfrm>
            <a:off x="13393663" y="19154382"/>
            <a:ext cx="11520000" cy="1080119"/>
          </a:xfrm>
          <a:blipFill>
            <a:blip r:embed="rId3"/>
            <a:stretch>
              <a:fillRect/>
            </a:stretch>
          </a:blipFill>
        </p:spPr>
        <p:txBody>
          <a:bodyPr>
            <a:normAutofit/>
          </a:bodyPr>
          <a:lstStyle>
            <a:lvl1pPr marL="0" indent="0" algn="l">
              <a:buNone/>
              <a:defRPr sz="5000" baseline="0">
                <a:solidFill>
                  <a:schemeClr val="bg1"/>
                </a:solidFill>
              </a:defRPr>
            </a:lvl1pPr>
            <a:lvl2pPr marL="1748790" indent="0">
              <a:buNone/>
              <a:defRPr/>
            </a:lvl2pPr>
            <a:lvl3pPr marL="3497580" indent="0">
              <a:buNone/>
              <a:defRPr/>
            </a:lvl3pPr>
            <a:lvl4pPr marL="5246370" indent="0">
              <a:buNone/>
              <a:defRPr/>
            </a:lvl4pPr>
            <a:lvl5pPr marL="6995160" indent="0">
              <a:buNone/>
              <a:defRPr/>
            </a:lvl5pPr>
          </a:lstStyle>
          <a:p>
            <a:pPr lvl="0"/>
            <a:r>
              <a:rPr lang="es-ES" dirty="0"/>
              <a:t>Resultados</a:t>
            </a:r>
            <a:endParaRPr lang="es-CO" dirty="0"/>
          </a:p>
        </p:txBody>
      </p:sp>
      <p:sp>
        <p:nvSpPr>
          <p:cNvPr id="30" name="14 Marcador de texto"/>
          <p:cNvSpPr>
            <a:spLocks noGrp="1"/>
          </p:cNvSpPr>
          <p:nvPr>
            <p:ph type="body" sz="quarter" idx="20" hasCustomPrompt="1"/>
          </p:nvPr>
        </p:nvSpPr>
        <p:spPr>
          <a:xfrm>
            <a:off x="13393663" y="28155381"/>
            <a:ext cx="11520000" cy="1080119"/>
          </a:xfrm>
          <a:blipFill>
            <a:blip r:embed="rId4"/>
            <a:stretch>
              <a:fillRect/>
            </a:stretch>
          </a:blipFill>
        </p:spPr>
        <p:txBody>
          <a:bodyPr>
            <a:normAutofit/>
          </a:bodyPr>
          <a:lstStyle>
            <a:lvl1pPr marL="0" indent="0" algn="l">
              <a:buNone/>
              <a:defRPr sz="5000" baseline="0">
                <a:solidFill>
                  <a:schemeClr val="bg1"/>
                </a:solidFill>
              </a:defRPr>
            </a:lvl1pPr>
            <a:lvl2pPr marL="1748790" indent="0">
              <a:buNone/>
              <a:defRPr/>
            </a:lvl2pPr>
            <a:lvl3pPr marL="3497580" indent="0">
              <a:buNone/>
              <a:defRPr/>
            </a:lvl3pPr>
            <a:lvl4pPr marL="5246370" indent="0">
              <a:buNone/>
              <a:defRPr/>
            </a:lvl4pPr>
            <a:lvl5pPr marL="6995160" indent="0">
              <a:buNone/>
              <a:defRPr/>
            </a:lvl5pPr>
          </a:lstStyle>
          <a:p>
            <a:pPr lvl="0"/>
            <a:r>
              <a:rPr lang="es-ES" dirty="0"/>
              <a:t>Conclusiones</a:t>
            </a:r>
            <a:endParaRPr lang="es-CO" dirty="0"/>
          </a:p>
        </p:txBody>
      </p:sp>
      <p:sp>
        <p:nvSpPr>
          <p:cNvPr id="44" name="21 Marcador de texto"/>
          <p:cNvSpPr>
            <a:spLocks noGrp="1"/>
          </p:cNvSpPr>
          <p:nvPr>
            <p:ph type="body" sz="quarter" idx="30" hasCustomPrompt="1"/>
          </p:nvPr>
        </p:nvSpPr>
        <p:spPr>
          <a:xfrm>
            <a:off x="-23814" y="2448521"/>
            <a:ext cx="12672000" cy="720000"/>
          </a:xfrm>
          <a:solidFill>
            <a:srgbClr val="24AAE1">
              <a:alpha val="25098"/>
            </a:srgbClr>
          </a:solidFill>
        </p:spPr>
        <p:txBody>
          <a:bodyPr>
            <a:noAutofit/>
          </a:bodyPr>
          <a:lstStyle>
            <a:lvl1pPr marL="0" indent="0" algn="ctr">
              <a:buNone/>
              <a:defRPr sz="3600" b="1" i="0" baseline="0">
                <a:latin typeface="+mj-lt"/>
              </a:defRPr>
            </a:lvl1pPr>
            <a:lvl2pPr marL="1748790" indent="0">
              <a:buNone/>
              <a:defRPr sz="4400"/>
            </a:lvl2pPr>
            <a:lvl3pPr marL="3497580" indent="0">
              <a:buNone/>
              <a:defRPr sz="3600"/>
            </a:lvl3pPr>
            <a:lvl4pPr marL="5246370" indent="0">
              <a:buNone/>
              <a:defRPr sz="2800"/>
            </a:lvl4pPr>
            <a:lvl5pPr marL="6995160" indent="0">
              <a:buNone/>
              <a:defRPr sz="2800"/>
            </a:lvl5pPr>
          </a:lstStyle>
          <a:p>
            <a:pPr lvl="0"/>
            <a:r>
              <a:rPr lang="es-ES" dirty="0" err="1"/>
              <a:t>TICSw</a:t>
            </a:r>
            <a:r>
              <a:rPr lang="es-ES" dirty="0"/>
              <a:t> – Sub área / Programa estudiante</a:t>
            </a:r>
          </a:p>
        </p:txBody>
      </p:sp>
      <p:sp>
        <p:nvSpPr>
          <p:cNvPr id="46" name="21 Marcador de texto"/>
          <p:cNvSpPr>
            <a:spLocks noGrp="1"/>
          </p:cNvSpPr>
          <p:nvPr>
            <p:ph type="body" sz="quarter" idx="31" hasCustomPrompt="1"/>
          </p:nvPr>
        </p:nvSpPr>
        <p:spPr>
          <a:xfrm>
            <a:off x="731101" y="5040810"/>
            <a:ext cx="23760000" cy="720000"/>
          </a:xfrm>
        </p:spPr>
        <p:txBody>
          <a:bodyPr>
            <a:noAutofit/>
          </a:bodyPr>
          <a:lstStyle>
            <a:lvl1pPr marL="0" indent="0" algn="ctr">
              <a:buNone/>
              <a:defRPr sz="3200" b="1">
                <a:solidFill>
                  <a:srgbClr val="E1244B"/>
                </a:solidFill>
              </a:defRPr>
            </a:lvl1pPr>
            <a:lvl2pPr marL="1748790" indent="0">
              <a:buNone/>
              <a:defRPr sz="4400"/>
            </a:lvl2pPr>
            <a:lvl3pPr marL="3497580" indent="0">
              <a:buNone/>
              <a:defRPr sz="3600"/>
            </a:lvl3pPr>
            <a:lvl4pPr marL="5246370" indent="0">
              <a:buNone/>
              <a:defRPr sz="2800"/>
            </a:lvl4pPr>
            <a:lvl5pPr marL="6995160" indent="0">
              <a:buNone/>
              <a:defRPr sz="2800"/>
            </a:lvl5pPr>
          </a:lstStyle>
          <a:p>
            <a:pPr lvl="0"/>
            <a:r>
              <a:rPr lang="es-ES" dirty="0"/>
              <a:t>&lt;Integrante 1&gt;, &lt;Integrante 2&gt;, &lt;Integrante 3&gt;</a:t>
            </a:r>
          </a:p>
        </p:txBody>
      </p:sp>
      <p:sp>
        <p:nvSpPr>
          <p:cNvPr id="47" name="21 Marcador de texto"/>
          <p:cNvSpPr>
            <a:spLocks noGrp="1"/>
          </p:cNvSpPr>
          <p:nvPr>
            <p:ph type="body" sz="quarter" idx="32" hasCustomPrompt="1"/>
          </p:nvPr>
        </p:nvSpPr>
        <p:spPr>
          <a:xfrm>
            <a:off x="731101" y="5904906"/>
            <a:ext cx="23760000" cy="720000"/>
          </a:xfrm>
        </p:spPr>
        <p:txBody>
          <a:bodyPr>
            <a:noAutofit/>
          </a:bodyPr>
          <a:lstStyle>
            <a:lvl1pPr marL="0" indent="0" algn="ctr">
              <a:buNone/>
              <a:defRPr sz="2400" b="1" i="1">
                <a:solidFill>
                  <a:srgbClr val="E1244B"/>
                </a:solidFill>
              </a:defRPr>
            </a:lvl1pPr>
            <a:lvl2pPr marL="1748790" indent="0">
              <a:buNone/>
              <a:defRPr sz="4400"/>
            </a:lvl2pPr>
            <a:lvl3pPr marL="3497580" indent="0">
              <a:buNone/>
              <a:defRPr sz="3600"/>
            </a:lvl3pPr>
            <a:lvl4pPr marL="5246370" indent="0">
              <a:buNone/>
              <a:defRPr sz="2800"/>
            </a:lvl4pPr>
            <a:lvl5pPr marL="6995160" indent="0">
              <a:buNone/>
              <a:defRPr sz="2800"/>
            </a:lvl5pPr>
          </a:lstStyle>
          <a:p>
            <a:pPr lvl="0"/>
            <a:r>
              <a:rPr lang="es-ES" dirty="0"/>
              <a:t>&lt;correo1&gt;@uniandes.edu.co, &lt;correo2&gt;@uniandes.edu.co, &lt;correo3&gt;@uniandes.edu.co</a:t>
            </a:r>
          </a:p>
        </p:txBody>
      </p:sp>
      <p:sp>
        <p:nvSpPr>
          <p:cNvPr id="41" name="40 Rectángulo"/>
          <p:cNvSpPr/>
          <p:nvPr userDrawn="1"/>
        </p:nvSpPr>
        <p:spPr>
          <a:xfrm>
            <a:off x="-1" y="34924130"/>
            <a:ext cx="25200000" cy="1080000"/>
          </a:xfrm>
          <a:prstGeom prst="rect">
            <a:avLst/>
          </a:prstGeom>
          <a:solidFill>
            <a:srgbClr val="24AA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 </a:t>
            </a:r>
          </a:p>
        </p:txBody>
      </p:sp>
      <p:sp>
        <p:nvSpPr>
          <p:cNvPr id="32" name="21 Marcador de texto"/>
          <p:cNvSpPr>
            <a:spLocks noGrp="1"/>
          </p:cNvSpPr>
          <p:nvPr>
            <p:ph type="body" sz="quarter" idx="33" hasCustomPrompt="1"/>
          </p:nvPr>
        </p:nvSpPr>
        <p:spPr>
          <a:xfrm>
            <a:off x="12646013" y="2448521"/>
            <a:ext cx="12600000" cy="720000"/>
          </a:xfrm>
          <a:solidFill>
            <a:srgbClr val="24AAE1">
              <a:alpha val="25098"/>
            </a:srgbClr>
          </a:solidFill>
        </p:spPr>
        <p:txBody>
          <a:bodyPr>
            <a:noAutofit/>
          </a:bodyPr>
          <a:lstStyle>
            <a:lvl1pPr marL="0" indent="0" algn="r">
              <a:buNone/>
              <a:defRPr sz="3200" b="1" i="1" baseline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1748790" indent="0">
              <a:buNone/>
              <a:defRPr sz="4400"/>
            </a:lvl2pPr>
            <a:lvl3pPr marL="3497580" indent="0">
              <a:buNone/>
              <a:defRPr sz="3600"/>
            </a:lvl3pPr>
            <a:lvl4pPr marL="5246370" indent="0">
              <a:buNone/>
              <a:defRPr sz="2800"/>
            </a:lvl4pPr>
            <a:lvl5pPr marL="6995160" indent="0">
              <a:buNone/>
              <a:defRPr sz="2800"/>
            </a:lvl5pPr>
          </a:lstStyle>
          <a:p>
            <a:pPr lvl="0"/>
            <a:r>
              <a:rPr lang="es-ES" dirty="0"/>
              <a:t>Asesor: &lt;asesor&gt; (&lt;correo asesor&gt;@uniandes.edu.co)</a:t>
            </a:r>
          </a:p>
        </p:txBody>
      </p:sp>
      <p:sp>
        <p:nvSpPr>
          <p:cNvPr id="2" name="1 CuadroTexto"/>
          <p:cNvSpPr txBox="1"/>
          <p:nvPr userDrawn="1"/>
        </p:nvSpPr>
        <p:spPr>
          <a:xfrm>
            <a:off x="896655" y="35269324"/>
            <a:ext cx="45313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400" b="1" dirty="0">
                <a:solidFill>
                  <a:schemeClr val="bg1"/>
                </a:solidFill>
              </a:rPr>
              <a:t>http://psistemas.uniandes.edu.co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"/>
            <a:ext cx="25200000" cy="2538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4 Imagen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734" y="35140234"/>
            <a:ext cx="720000" cy="720000"/>
          </a:xfrm>
          <a:prstGeom prst="rect">
            <a:avLst/>
          </a:prstGeom>
        </p:spPr>
      </p:pic>
      <p:sp>
        <p:nvSpPr>
          <p:cNvPr id="38" name="13 Marcador de contenido"/>
          <p:cNvSpPr>
            <a:spLocks noGrp="1"/>
          </p:cNvSpPr>
          <p:nvPr>
            <p:ph sz="quarter" idx="34" hasCustomPrompt="1"/>
          </p:nvPr>
        </p:nvSpPr>
        <p:spPr>
          <a:xfrm>
            <a:off x="648247" y="12313619"/>
            <a:ext cx="11520000" cy="3600450"/>
          </a:xfrm>
        </p:spPr>
        <p:txBody>
          <a:bodyPr>
            <a:normAutofit/>
          </a:bodyPr>
          <a:lstStyle>
            <a:lvl1pPr marL="0" indent="0">
              <a:buNone/>
              <a:defRPr sz="3200" baseline="0"/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 marL="6995160" indent="0">
              <a:buNone/>
              <a:defRPr sz="3200"/>
            </a:lvl5pPr>
          </a:lstStyle>
          <a:p>
            <a:pPr lvl="0"/>
            <a:r>
              <a:rPr lang="es-ES" dirty="0"/>
              <a:t>Haga clic para ingresar la introducción</a:t>
            </a:r>
            <a:r>
              <a:rPr lang="es-CO" dirty="0"/>
              <a:t> del proyecto</a:t>
            </a:r>
            <a:endParaRPr lang="es-ES" dirty="0"/>
          </a:p>
        </p:txBody>
      </p:sp>
      <p:sp>
        <p:nvSpPr>
          <p:cNvPr id="42" name="13 Marcador de contenido"/>
          <p:cNvSpPr>
            <a:spLocks noGrp="1"/>
          </p:cNvSpPr>
          <p:nvPr>
            <p:ph sz="quarter" idx="35" hasCustomPrompt="1"/>
          </p:nvPr>
        </p:nvSpPr>
        <p:spPr>
          <a:xfrm>
            <a:off x="612904" y="17714219"/>
            <a:ext cx="11520000" cy="4896544"/>
          </a:xfrm>
        </p:spPr>
        <p:txBody>
          <a:bodyPr>
            <a:normAutofit/>
          </a:bodyPr>
          <a:lstStyle>
            <a:lvl1pPr marL="457200" indent="-457200">
              <a:buFont typeface="Arial" panose="020B0604020202020204" pitchFamily="34" charset="0"/>
              <a:buChar char="•"/>
              <a:defRPr sz="3200" baseline="0"/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 marL="6995160" indent="0">
              <a:buNone/>
              <a:defRPr sz="3200"/>
            </a:lvl5pPr>
          </a:lstStyle>
          <a:p>
            <a:pPr lvl="0"/>
            <a:r>
              <a:rPr lang="es-ES" dirty="0"/>
              <a:t>Haga clic para ingresar los objetivos </a:t>
            </a:r>
            <a:r>
              <a:rPr lang="es-CO" dirty="0"/>
              <a:t>del proyecto</a:t>
            </a:r>
            <a:endParaRPr lang="es-ES" dirty="0"/>
          </a:p>
        </p:txBody>
      </p:sp>
      <p:sp>
        <p:nvSpPr>
          <p:cNvPr id="45" name="13 Marcador de contenido"/>
          <p:cNvSpPr>
            <a:spLocks noGrp="1"/>
          </p:cNvSpPr>
          <p:nvPr>
            <p:ph sz="quarter" idx="36" hasCustomPrompt="1"/>
          </p:nvPr>
        </p:nvSpPr>
        <p:spPr>
          <a:xfrm>
            <a:off x="13393663" y="12313568"/>
            <a:ext cx="11520000" cy="6552779"/>
          </a:xfrm>
        </p:spPr>
        <p:txBody>
          <a:bodyPr>
            <a:normAutofit/>
          </a:bodyPr>
          <a:lstStyle>
            <a:lvl1pPr marL="0" indent="0">
              <a:buNone/>
              <a:defRPr sz="3200" baseline="0"/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 marL="6995160" indent="0">
              <a:buNone/>
              <a:defRPr sz="3200"/>
            </a:lvl5pPr>
          </a:lstStyle>
          <a:p>
            <a:pPr lvl="0"/>
            <a:r>
              <a:rPr lang="es-ES" dirty="0"/>
              <a:t>Haga clic para ingresar el diseño e implementación del </a:t>
            </a:r>
            <a:r>
              <a:rPr lang="es-CO" dirty="0"/>
              <a:t>proyecto</a:t>
            </a:r>
            <a:endParaRPr lang="es-ES" dirty="0"/>
          </a:p>
        </p:txBody>
      </p:sp>
      <p:sp>
        <p:nvSpPr>
          <p:cNvPr id="48" name="13 Marcador de contenido"/>
          <p:cNvSpPr>
            <a:spLocks noGrp="1"/>
          </p:cNvSpPr>
          <p:nvPr>
            <p:ph sz="quarter" idx="37" hasCustomPrompt="1"/>
          </p:nvPr>
        </p:nvSpPr>
        <p:spPr>
          <a:xfrm>
            <a:off x="648247" y="24482970"/>
            <a:ext cx="11520000" cy="10081120"/>
          </a:xfrm>
        </p:spPr>
        <p:txBody>
          <a:bodyPr>
            <a:normAutofit/>
          </a:bodyPr>
          <a:lstStyle>
            <a:lvl1pPr marL="457200" indent="-457200">
              <a:buFont typeface="Arial" panose="020B0604020202020204" pitchFamily="34" charset="0"/>
              <a:buChar char="•"/>
              <a:defRPr sz="3200" baseline="0"/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 marL="6995160" indent="0">
              <a:buNone/>
              <a:defRPr sz="3200"/>
            </a:lvl5pPr>
          </a:lstStyle>
          <a:p>
            <a:pPr lvl="0"/>
            <a:r>
              <a:rPr lang="es-ES" dirty="0"/>
              <a:t>Haga clic para ingresar la metodología </a:t>
            </a:r>
            <a:r>
              <a:rPr lang="es-CO" dirty="0"/>
              <a:t>del proyecto</a:t>
            </a:r>
            <a:endParaRPr lang="es-ES" dirty="0"/>
          </a:p>
        </p:txBody>
      </p:sp>
      <p:sp>
        <p:nvSpPr>
          <p:cNvPr id="49" name="13 Marcador de contenido"/>
          <p:cNvSpPr>
            <a:spLocks noGrp="1"/>
          </p:cNvSpPr>
          <p:nvPr>
            <p:ph sz="quarter" idx="38" hasCustomPrompt="1"/>
          </p:nvPr>
        </p:nvSpPr>
        <p:spPr>
          <a:xfrm>
            <a:off x="13393663" y="20594488"/>
            <a:ext cx="11520000" cy="7272859"/>
          </a:xfrm>
        </p:spPr>
        <p:txBody>
          <a:bodyPr>
            <a:normAutofit/>
          </a:bodyPr>
          <a:lstStyle>
            <a:lvl1pPr marL="0" indent="0">
              <a:buNone/>
              <a:defRPr sz="3200" baseline="0"/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 marL="6995160" indent="0">
              <a:buNone/>
              <a:defRPr sz="3200"/>
            </a:lvl5pPr>
          </a:lstStyle>
          <a:p>
            <a:pPr lvl="0"/>
            <a:r>
              <a:rPr lang="es-ES" dirty="0"/>
              <a:t>Haga clic para ingresar los resultados del </a:t>
            </a:r>
            <a:r>
              <a:rPr lang="es-CO" dirty="0"/>
              <a:t>proyecto</a:t>
            </a:r>
            <a:endParaRPr lang="es-ES" dirty="0"/>
          </a:p>
        </p:txBody>
      </p:sp>
      <p:sp>
        <p:nvSpPr>
          <p:cNvPr id="50" name="13 Marcador de contenido"/>
          <p:cNvSpPr>
            <a:spLocks noGrp="1"/>
          </p:cNvSpPr>
          <p:nvPr>
            <p:ph sz="quarter" idx="39" hasCustomPrompt="1"/>
          </p:nvPr>
        </p:nvSpPr>
        <p:spPr>
          <a:xfrm>
            <a:off x="13393663" y="29451522"/>
            <a:ext cx="11520000" cy="5112619"/>
          </a:xfrm>
        </p:spPr>
        <p:txBody>
          <a:bodyPr>
            <a:normAutofit/>
          </a:bodyPr>
          <a:lstStyle>
            <a:lvl1pPr marL="0" indent="0">
              <a:buNone/>
              <a:defRPr sz="3200" baseline="0"/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 marL="6995160" indent="0">
              <a:buNone/>
              <a:defRPr sz="3200"/>
            </a:lvl5pPr>
          </a:lstStyle>
          <a:p>
            <a:pPr lvl="0"/>
            <a:r>
              <a:rPr lang="es-ES" dirty="0"/>
              <a:t>Haga clic para ingresar las conclusiones del </a:t>
            </a:r>
            <a:r>
              <a:rPr lang="es-CO" dirty="0"/>
              <a:t>proyecto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468269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1260158" y="1441852"/>
            <a:ext cx="22682835" cy="6000750"/>
          </a:xfrm>
          <a:prstGeom prst="rect">
            <a:avLst/>
          </a:prstGeom>
        </p:spPr>
        <p:txBody>
          <a:bodyPr vert="horz" lIns="349758" tIns="174879" rIns="349758" bIns="174879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1260158" y="8401058"/>
            <a:ext cx="22682835" cy="23761304"/>
          </a:xfrm>
          <a:prstGeom prst="rect">
            <a:avLst/>
          </a:prstGeom>
        </p:spPr>
        <p:txBody>
          <a:bodyPr vert="horz" lIns="349758" tIns="174879" rIns="349758" bIns="174879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1260158" y="33370843"/>
            <a:ext cx="5880735" cy="1916906"/>
          </a:xfrm>
          <a:prstGeom prst="rect">
            <a:avLst/>
          </a:prstGeom>
        </p:spPr>
        <p:txBody>
          <a:bodyPr vert="horz" lIns="349758" tIns="174879" rIns="349758" bIns="174879" rtlCol="0" anchor="ctr"/>
          <a:lstStyle>
            <a:lvl1pPr algn="l">
              <a:defRPr sz="4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02EE88-468A-48F5-896A-B4CE8ACA2C11}" type="datetimeFigureOut">
              <a:rPr lang="es-CO" smtClean="0"/>
              <a:t>29/06/2017</a:t>
            </a:fld>
            <a:endParaRPr lang="es-CO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8611076" y="33370843"/>
            <a:ext cx="7980998" cy="1916906"/>
          </a:xfrm>
          <a:prstGeom prst="rect">
            <a:avLst/>
          </a:prstGeom>
        </p:spPr>
        <p:txBody>
          <a:bodyPr vert="horz" lIns="349758" tIns="174879" rIns="349758" bIns="174879" rtlCol="0" anchor="ctr"/>
          <a:lstStyle>
            <a:lvl1pPr algn="ctr">
              <a:defRPr sz="4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18062258" y="33370843"/>
            <a:ext cx="5880735" cy="1916906"/>
          </a:xfrm>
          <a:prstGeom prst="rect">
            <a:avLst/>
          </a:prstGeom>
        </p:spPr>
        <p:txBody>
          <a:bodyPr vert="horz" lIns="349758" tIns="174879" rIns="349758" bIns="174879" rtlCol="0" anchor="ctr"/>
          <a:lstStyle>
            <a:lvl1pPr algn="r">
              <a:defRPr sz="4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869A6C-8983-4CE5-98F7-B967F05418B8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821920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61" r:id="rId9"/>
    <p:sldLayoutId id="2147483662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68" r:id="rId16"/>
    <p:sldLayoutId id="2147483656" r:id="rId17"/>
    <p:sldLayoutId id="2147483657" r:id="rId18"/>
    <p:sldLayoutId id="2147483658" r:id="rId19"/>
    <p:sldLayoutId id="2147483659" r:id="rId20"/>
  </p:sldLayoutIdLst>
  <p:txStyles>
    <p:titleStyle>
      <a:lvl1pPr algn="ctr" defTabSz="3497580" rtl="0" eaLnBrk="1" latinLnBrk="0" hangingPunct="1">
        <a:spcBef>
          <a:spcPct val="0"/>
        </a:spcBef>
        <a:buNone/>
        <a:defRPr sz="16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311593" indent="-1311593" algn="l" defTabSz="3497580" rtl="0" eaLnBrk="1" latinLnBrk="0" hangingPunct="1">
        <a:spcBef>
          <a:spcPct val="20000"/>
        </a:spcBef>
        <a:buFont typeface="Arial" panose="020B0604020202020204" pitchFamily="34" charset="0"/>
        <a:buChar char="•"/>
        <a:defRPr sz="12200" kern="1200">
          <a:solidFill>
            <a:schemeClr val="tx1"/>
          </a:solidFill>
          <a:latin typeface="+mn-lt"/>
          <a:ea typeface="+mn-ea"/>
          <a:cs typeface="+mn-cs"/>
        </a:defRPr>
      </a:lvl1pPr>
      <a:lvl2pPr marL="2841784" indent="-1092994" algn="l" defTabSz="3497580" rtl="0" eaLnBrk="1" latinLnBrk="0" hangingPunct="1">
        <a:spcBef>
          <a:spcPct val="20000"/>
        </a:spcBef>
        <a:buFont typeface="Arial" panose="020B0604020202020204" pitchFamily="34" charset="0"/>
        <a:buChar char="–"/>
        <a:defRPr sz="10700" kern="1200">
          <a:solidFill>
            <a:schemeClr val="tx1"/>
          </a:solidFill>
          <a:latin typeface="+mn-lt"/>
          <a:ea typeface="+mn-ea"/>
          <a:cs typeface="+mn-cs"/>
        </a:defRPr>
      </a:lvl2pPr>
      <a:lvl3pPr marL="4371975" indent="-874395" algn="l" defTabSz="3497580" rtl="0" eaLnBrk="1" latinLnBrk="0" hangingPunct="1">
        <a:spcBef>
          <a:spcPct val="20000"/>
        </a:spcBef>
        <a:buFont typeface="Arial" panose="020B0604020202020204" pitchFamily="34" charset="0"/>
        <a:buChar char="•"/>
        <a:defRPr sz="9200" kern="1200">
          <a:solidFill>
            <a:schemeClr val="tx1"/>
          </a:solidFill>
          <a:latin typeface="+mn-lt"/>
          <a:ea typeface="+mn-ea"/>
          <a:cs typeface="+mn-cs"/>
        </a:defRPr>
      </a:lvl3pPr>
      <a:lvl4pPr marL="6120765" indent="-874395" algn="l" defTabSz="3497580" rtl="0" eaLnBrk="1" latinLnBrk="0" hangingPunct="1">
        <a:spcBef>
          <a:spcPct val="20000"/>
        </a:spcBef>
        <a:buFont typeface="Arial" panose="020B0604020202020204" pitchFamily="34" charset="0"/>
        <a:buChar char="–"/>
        <a:defRPr sz="7700" kern="1200">
          <a:solidFill>
            <a:schemeClr val="tx1"/>
          </a:solidFill>
          <a:latin typeface="+mn-lt"/>
          <a:ea typeface="+mn-ea"/>
          <a:cs typeface="+mn-cs"/>
        </a:defRPr>
      </a:lvl4pPr>
      <a:lvl5pPr marL="7869555" indent="-874395" algn="l" defTabSz="3497580" rtl="0" eaLnBrk="1" latinLnBrk="0" hangingPunct="1">
        <a:spcBef>
          <a:spcPct val="20000"/>
        </a:spcBef>
        <a:buFont typeface="Arial" panose="020B0604020202020204" pitchFamily="34" charset="0"/>
        <a:buChar char="»"/>
        <a:defRPr sz="7700" kern="1200">
          <a:solidFill>
            <a:schemeClr val="tx1"/>
          </a:solidFill>
          <a:latin typeface="+mn-lt"/>
          <a:ea typeface="+mn-ea"/>
          <a:cs typeface="+mn-cs"/>
        </a:defRPr>
      </a:lvl5pPr>
      <a:lvl6pPr marL="9618345" indent="-874395" algn="l" defTabSz="3497580" rtl="0" eaLnBrk="1" latinLnBrk="0" hangingPunct="1">
        <a:spcBef>
          <a:spcPct val="20000"/>
        </a:spcBef>
        <a:buFont typeface="Arial" panose="020B0604020202020204" pitchFamily="34" charset="0"/>
        <a:buChar char="•"/>
        <a:defRPr sz="7700" kern="1200">
          <a:solidFill>
            <a:schemeClr val="tx1"/>
          </a:solidFill>
          <a:latin typeface="+mn-lt"/>
          <a:ea typeface="+mn-ea"/>
          <a:cs typeface="+mn-cs"/>
        </a:defRPr>
      </a:lvl6pPr>
      <a:lvl7pPr marL="11367135" indent="-874395" algn="l" defTabSz="3497580" rtl="0" eaLnBrk="1" latinLnBrk="0" hangingPunct="1">
        <a:spcBef>
          <a:spcPct val="20000"/>
        </a:spcBef>
        <a:buFont typeface="Arial" panose="020B0604020202020204" pitchFamily="34" charset="0"/>
        <a:buChar char="•"/>
        <a:defRPr sz="7700" kern="1200">
          <a:solidFill>
            <a:schemeClr val="tx1"/>
          </a:solidFill>
          <a:latin typeface="+mn-lt"/>
          <a:ea typeface="+mn-ea"/>
          <a:cs typeface="+mn-cs"/>
        </a:defRPr>
      </a:lvl7pPr>
      <a:lvl8pPr marL="13115925" indent="-874395" algn="l" defTabSz="3497580" rtl="0" eaLnBrk="1" latinLnBrk="0" hangingPunct="1">
        <a:spcBef>
          <a:spcPct val="20000"/>
        </a:spcBef>
        <a:buFont typeface="Arial" panose="020B0604020202020204" pitchFamily="34" charset="0"/>
        <a:buChar char="•"/>
        <a:defRPr sz="7700" kern="1200">
          <a:solidFill>
            <a:schemeClr val="tx1"/>
          </a:solidFill>
          <a:latin typeface="+mn-lt"/>
          <a:ea typeface="+mn-ea"/>
          <a:cs typeface="+mn-cs"/>
        </a:defRPr>
      </a:lvl8pPr>
      <a:lvl9pPr marL="14864715" indent="-874395" algn="l" defTabSz="3497580" rtl="0" eaLnBrk="1" latinLnBrk="0" hangingPunct="1">
        <a:spcBef>
          <a:spcPct val="20000"/>
        </a:spcBef>
        <a:buFont typeface="Arial" panose="020B0604020202020204" pitchFamily="34" charset="0"/>
        <a:buChar char="•"/>
        <a:defRPr sz="7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3497580" rtl="0" eaLnBrk="1" latinLnBrk="0" hangingPunct="1">
        <a:defRPr sz="6900" kern="1200">
          <a:solidFill>
            <a:schemeClr val="tx1"/>
          </a:solidFill>
          <a:latin typeface="+mn-lt"/>
          <a:ea typeface="+mn-ea"/>
          <a:cs typeface="+mn-cs"/>
        </a:defRPr>
      </a:lvl1pPr>
      <a:lvl2pPr marL="1748790" algn="l" defTabSz="3497580" rtl="0" eaLnBrk="1" latinLnBrk="0" hangingPunct="1">
        <a:defRPr sz="6900" kern="1200">
          <a:solidFill>
            <a:schemeClr val="tx1"/>
          </a:solidFill>
          <a:latin typeface="+mn-lt"/>
          <a:ea typeface="+mn-ea"/>
          <a:cs typeface="+mn-cs"/>
        </a:defRPr>
      </a:lvl2pPr>
      <a:lvl3pPr marL="3497580" algn="l" defTabSz="3497580" rtl="0" eaLnBrk="1" latinLnBrk="0" hangingPunct="1">
        <a:defRPr sz="6900" kern="1200">
          <a:solidFill>
            <a:schemeClr val="tx1"/>
          </a:solidFill>
          <a:latin typeface="+mn-lt"/>
          <a:ea typeface="+mn-ea"/>
          <a:cs typeface="+mn-cs"/>
        </a:defRPr>
      </a:lvl3pPr>
      <a:lvl4pPr marL="5246370" algn="l" defTabSz="3497580" rtl="0" eaLnBrk="1" latinLnBrk="0" hangingPunct="1">
        <a:defRPr sz="6900" kern="1200">
          <a:solidFill>
            <a:schemeClr val="tx1"/>
          </a:solidFill>
          <a:latin typeface="+mn-lt"/>
          <a:ea typeface="+mn-ea"/>
          <a:cs typeface="+mn-cs"/>
        </a:defRPr>
      </a:lvl4pPr>
      <a:lvl5pPr marL="6995160" algn="l" defTabSz="3497580" rtl="0" eaLnBrk="1" latinLnBrk="0" hangingPunct="1">
        <a:defRPr sz="6900" kern="1200">
          <a:solidFill>
            <a:schemeClr val="tx1"/>
          </a:solidFill>
          <a:latin typeface="+mn-lt"/>
          <a:ea typeface="+mn-ea"/>
          <a:cs typeface="+mn-cs"/>
        </a:defRPr>
      </a:lvl5pPr>
      <a:lvl6pPr marL="8743950" algn="l" defTabSz="3497580" rtl="0" eaLnBrk="1" latinLnBrk="0" hangingPunct="1">
        <a:defRPr sz="6900" kern="1200">
          <a:solidFill>
            <a:schemeClr val="tx1"/>
          </a:solidFill>
          <a:latin typeface="+mn-lt"/>
          <a:ea typeface="+mn-ea"/>
          <a:cs typeface="+mn-cs"/>
        </a:defRPr>
      </a:lvl6pPr>
      <a:lvl7pPr marL="10492740" algn="l" defTabSz="3497580" rtl="0" eaLnBrk="1" latinLnBrk="0" hangingPunct="1">
        <a:defRPr sz="6900" kern="1200">
          <a:solidFill>
            <a:schemeClr val="tx1"/>
          </a:solidFill>
          <a:latin typeface="+mn-lt"/>
          <a:ea typeface="+mn-ea"/>
          <a:cs typeface="+mn-cs"/>
        </a:defRPr>
      </a:lvl7pPr>
      <a:lvl8pPr marL="12241530" algn="l" defTabSz="3497580" rtl="0" eaLnBrk="1" latinLnBrk="0" hangingPunct="1">
        <a:defRPr sz="6900" kern="1200">
          <a:solidFill>
            <a:schemeClr val="tx1"/>
          </a:solidFill>
          <a:latin typeface="+mn-lt"/>
          <a:ea typeface="+mn-ea"/>
          <a:cs typeface="+mn-cs"/>
        </a:defRPr>
      </a:lvl8pPr>
      <a:lvl9pPr marL="13990320" algn="l" defTabSz="3497580" rtl="0" eaLnBrk="1" latinLnBrk="0" hangingPunct="1">
        <a:defRPr sz="6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67.png"/><Relationship Id="rId18" Type="http://schemas.openxmlformats.org/officeDocument/2006/relationships/image" Target="../media/image72.pn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12" Type="http://schemas.openxmlformats.org/officeDocument/2006/relationships/image" Target="../media/image66.png"/><Relationship Id="rId17" Type="http://schemas.openxmlformats.org/officeDocument/2006/relationships/image" Target="../media/image71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70.jp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0.png"/><Relationship Id="rId11" Type="http://schemas.openxmlformats.org/officeDocument/2006/relationships/image" Target="../media/image65.png"/><Relationship Id="rId5" Type="http://schemas.openxmlformats.org/officeDocument/2006/relationships/image" Target="../media/image59.png"/><Relationship Id="rId15" Type="http://schemas.openxmlformats.org/officeDocument/2006/relationships/image" Target="../media/image69.jpg"/><Relationship Id="rId10" Type="http://schemas.openxmlformats.org/officeDocument/2006/relationships/image" Target="../media/image64.png"/><Relationship Id="rId4" Type="http://schemas.openxmlformats.org/officeDocument/2006/relationships/image" Target="../media/image58.png"/><Relationship Id="rId9" Type="http://schemas.openxmlformats.org/officeDocument/2006/relationships/image" Target="../media/image63.png"/><Relationship Id="rId14" Type="http://schemas.openxmlformats.org/officeDocument/2006/relationships/image" Target="../media/image6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ángulo 73"/>
          <p:cNvSpPr/>
          <p:nvPr/>
        </p:nvSpPr>
        <p:spPr>
          <a:xfrm>
            <a:off x="2619374" y="22179433"/>
            <a:ext cx="3311801" cy="566249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9" name="Rectángulo 18"/>
          <p:cNvSpPr/>
          <p:nvPr/>
        </p:nvSpPr>
        <p:spPr>
          <a:xfrm>
            <a:off x="2619375" y="11803442"/>
            <a:ext cx="19964400" cy="1055364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10 Marcador de texto"/>
          <p:cNvSpPr>
            <a:spLocks noGrp="1"/>
          </p:cNvSpPr>
          <p:nvPr>
            <p:ph type="body" sz="quarter" idx="30"/>
          </p:nvPr>
        </p:nvSpPr>
        <p:spPr>
          <a:xfrm>
            <a:off x="-23814" y="2448521"/>
            <a:ext cx="25226964" cy="720000"/>
          </a:xfrm>
        </p:spPr>
        <p:txBody>
          <a:bodyPr/>
          <a:lstStyle/>
          <a:p>
            <a:pPr algn="l"/>
            <a:r>
              <a:rPr lang="es-MX" sz="32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Santiago Beltrán Caicedo(s.beltran10@uniandes.edu.co), Nicolás Cardozo (n.cardozo@uniandes.edu.co)</a:t>
            </a:r>
            <a:endParaRPr lang="es-CO" sz="32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l"/>
            <a:endParaRPr lang="es-CO" sz="3200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Rectángulo 7"/>
          <p:cNvSpPr/>
          <p:nvPr/>
        </p:nvSpPr>
        <p:spPr>
          <a:xfrm>
            <a:off x="4600575" y="1"/>
            <a:ext cx="12039600" cy="2448520"/>
          </a:xfrm>
          <a:prstGeom prst="rect">
            <a:avLst/>
          </a:prstGeom>
          <a:solidFill>
            <a:srgbClr val="24AA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CuadroTexto 8"/>
          <p:cNvSpPr txBox="1"/>
          <p:nvPr/>
        </p:nvSpPr>
        <p:spPr>
          <a:xfrm>
            <a:off x="9315449" y="369809"/>
            <a:ext cx="6287761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1500" dirty="0">
                <a:solidFill>
                  <a:schemeClr val="bg1"/>
                </a:solidFill>
              </a:rPr>
              <a:t>Collab</a:t>
            </a:r>
            <a:r>
              <a:rPr lang="es-MX" sz="11500" dirty="0">
                <a:solidFill>
                  <a:schemeClr val="accent5">
                    <a:lumMod val="50000"/>
                  </a:schemeClr>
                </a:solidFill>
              </a:rPr>
              <a:t>IDE</a:t>
            </a:r>
            <a:endParaRPr lang="es-CO" sz="1150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5" name="Rectángulo 14"/>
          <p:cNvSpPr/>
          <p:nvPr/>
        </p:nvSpPr>
        <p:spPr>
          <a:xfrm>
            <a:off x="526783" y="3752850"/>
            <a:ext cx="11236592" cy="700205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6" name="Rectángulo 15"/>
          <p:cNvSpPr/>
          <p:nvPr/>
        </p:nvSpPr>
        <p:spPr>
          <a:xfrm>
            <a:off x="11763375" y="6496050"/>
            <a:ext cx="1143000" cy="256419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7" name="Rectángulo 16"/>
          <p:cNvSpPr/>
          <p:nvPr/>
        </p:nvSpPr>
        <p:spPr>
          <a:xfrm>
            <a:off x="12906374" y="3752849"/>
            <a:ext cx="11858863" cy="706577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0" name="Rectángulo 19"/>
          <p:cNvSpPr/>
          <p:nvPr/>
        </p:nvSpPr>
        <p:spPr>
          <a:xfrm>
            <a:off x="17402175" y="10818620"/>
            <a:ext cx="3847698" cy="14812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1" name="Rectángulo 20"/>
          <p:cNvSpPr/>
          <p:nvPr/>
        </p:nvSpPr>
        <p:spPr>
          <a:xfrm>
            <a:off x="333376" y="23416546"/>
            <a:ext cx="7848600" cy="442537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5" name="Rectángulo 24"/>
          <p:cNvSpPr/>
          <p:nvPr/>
        </p:nvSpPr>
        <p:spPr>
          <a:xfrm>
            <a:off x="8818416" y="23416546"/>
            <a:ext cx="7655191" cy="442537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6" name="Rectángulo 25"/>
          <p:cNvSpPr/>
          <p:nvPr/>
        </p:nvSpPr>
        <p:spPr>
          <a:xfrm>
            <a:off x="17110048" y="23416546"/>
            <a:ext cx="7655189" cy="442537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0" name="Rectángulo 29"/>
          <p:cNvSpPr/>
          <p:nvPr/>
        </p:nvSpPr>
        <p:spPr>
          <a:xfrm>
            <a:off x="333376" y="28668695"/>
            <a:ext cx="24431861" cy="571655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pSp>
        <p:nvGrpSpPr>
          <p:cNvPr id="49" name="Grupo 48"/>
          <p:cNvGrpSpPr/>
          <p:nvPr/>
        </p:nvGrpSpPr>
        <p:grpSpPr>
          <a:xfrm>
            <a:off x="1175876" y="8179465"/>
            <a:ext cx="2705918" cy="2478807"/>
            <a:chOff x="709129" y="7874459"/>
            <a:chExt cx="2705918" cy="2478807"/>
          </a:xfrm>
        </p:grpSpPr>
        <p:pic>
          <p:nvPicPr>
            <p:cNvPr id="41" name="Imagen 4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18145" y="8685451"/>
              <a:ext cx="887886" cy="887886"/>
            </a:xfrm>
            <a:prstGeom prst="rect">
              <a:avLst/>
            </a:prstGeom>
          </p:spPr>
        </p:pic>
        <p:pic>
          <p:nvPicPr>
            <p:cNvPr id="48" name="Imagen 4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2541" y="8763141"/>
              <a:ext cx="732506" cy="732506"/>
            </a:xfrm>
            <a:prstGeom prst="rect">
              <a:avLst/>
            </a:prstGeom>
          </p:spPr>
        </p:pic>
        <p:pic>
          <p:nvPicPr>
            <p:cNvPr id="52" name="Imagen 5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95835" y="9620760"/>
              <a:ext cx="732506" cy="732506"/>
            </a:xfrm>
            <a:prstGeom prst="rect">
              <a:avLst/>
            </a:prstGeom>
          </p:spPr>
        </p:pic>
        <p:pic>
          <p:nvPicPr>
            <p:cNvPr id="53" name="Imagen 5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9129" y="8763141"/>
              <a:ext cx="732506" cy="732506"/>
            </a:xfrm>
            <a:prstGeom prst="rect">
              <a:avLst/>
            </a:prstGeom>
          </p:spPr>
        </p:pic>
        <p:pic>
          <p:nvPicPr>
            <p:cNvPr id="54" name="Imagen 5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95835" y="7874459"/>
              <a:ext cx="732506" cy="732506"/>
            </a:xfrm>
            <a:prstGeom prst="rect">
              <a:avLst/>
            </a:prstGeom>
          </p:spPr>
        </p:pic>
      </p:grpSp>
      <p:sp>
        <p:nvSpPr>
          <p:cNvPr id="57" name="CuadroTexto 56"/>
          <p:cNvSpPr txBox="1"/>
          <p:nvPr/>
        </p:nvSpPr>
        <p:spPr>
          <a:xfrm>
            <a:off x="1247775" y="3880139"/>
            <a:ext cx="96774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200" dirty="0"/>
              <a:t>Decrease in productivity caused by </a:t>
            </a:r>
            <a:r>
              <a:rPr lang="en-US" sz="3200" i="1" dirty="0">
                <a:solidFill>
                  <a:schemeClr val="accent6">
                    <a:lumMod val="75000"/>
                  </a:schemeClr>
                </a:solidFill>
              </a:rPr>
              <a:t>Overhead </a:t>
            </a:r>
            <a:r>
              <a:rPr lang="en-US" sz="3200" dirty="0"/>
              <a:t>generated from interruptions of the coding workflow. These interruptions come from activities related to version control.</a:t>
            </a:r>
            <a:endParaRPr lang="en-US" sz="3200" i="1" dirty="0"/>
          </a:p>
        </p:txBody>
      </p:sp>
      <p:sp>
        <p:nvSpPr>
          <p:cNvPr id="59" name="CuadroTexto 58"/>
          <p:cNvSpPr txBox="1"/>
          <p:nvPr/>
        </p:nvSpPr>
        <p:spPr>
          <a:xfrm>
            <a:off x="1057278" y="6038876"/>
            <a:ext cx="4876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Contributions from various developers in a </a:t>
            </a:r>
            <a:r>
              <a:rPr lang="en-US" sz="3200" b="1" i="1" dirty="0">
                <a:solidFill>
                  <a:schemeClr val="accent5">
                    <a:lumMod val="75000"/>
                  </a:schemeClr>
                </a:solidFill>
              </a:rPr>
              <a:t>distributed development environment</a:t>
            </a:r>
            <a:r>
              <a:rPr lang="en-US" sz="3200" i="1" dirty="0">
                <a:solidFill>
                  <a:schemeClr val="accent5">
                    <a:lumMod val="75000"/>
                  </a:schemeClr>
                </a:solidFill>
              </a:rPr>
              <a:t>.</a:t>
            </a:r>
          </a:p>
        </p:txBody>
      </p:sp>
      <p:sp>
        <p:nvSpPr>
          <p:cNvPr id="63" name="CuadroTexto 62"/>
          <p:cNvSpPr txBox="1"/>
          <p:nvPr/>
        </p:nvSpPr>
        <p:spPr>
          <a:xfrm>
            <a:off x="6877049" y="6214619"/>
            <a:ext cx="48768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Product variants in </a:t>
            </a:r>
            <a:r>
              <a:rPr lang="en-US" sz="3200" b="1" i="1" dirty="0">
                <a:solidFill>
                  <a:schemeClr val="accent5">
                    <a:lumMod val="75000"/>
                  </a:schemeClr>
                </a:solidFill>
              </a:rPr>
              <a:t>software product lines</a:t>
            </a:r>
            <a:r>
              <a:rPr lang="es-MX" sz="3200" i="1" dirty="0">
                <a:solidFill>
                  <a:schemeClr val="accent5">
                    <a:lumMod val="75000"/>
                  </a:schemeClr>
                </a:solidFill>
              </a:rPr>
              <a:t>.</a:t>
            </a:r>
            <a:endParaRPr lang="es-CO" sz="3200" i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60" name="CuadroTexto 59"/>
          <p:cNvSpPr txBox="1"/>
          <p:nvPr/>
        </p:nvSpPr>
        <p:spPr>
          <a:xfrm>
            <a:off x="10534818" y="6879692"/>
            <a:ext cx="360011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accent5">
                    <a:lumMod val="75000"/>
                  </a:schemeClr>
                </a:solidFill>
              </a:rPr>
              <a:t>How do we solve it?</a:t>
            </a:r>
            <a:endParaRPr lang="en-US" sz="4000" dirty="0"/>
          </a:p>
        </p:txBody>
      </p:sp>
      <p:sp>
        <p:nvSpPr>
          <p:cNvPr id="69" name="CuadroTexto 68"/>
          <p:cNvSpPr txBox="1"/>
          <p:nvPr/>
        </p:nvSpPr>
        <p:spPr>
          <a:xfrm>
            <a:off x="2540512" y="22197049"/>
            <a:ext cx="3469523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800" b="1" dirty="0">
                <a:solidFill>
                  <a:schemeClr val="accent5">
                    <a:lumMod val="75000"/>
                  </a:schemeClr>
                </a:solidFill>
              </a:rPr>
              <a:t>Contribution management</a:t>
            </a:r>
            <a:endParaRPr lang="en-US" sz="3800" dirty="0"/>
          </a:p>
        </p:txBody>
      </p:sp>
      <p:sp>
        <p:nvSpPr>
          <p:cNvPr id="70" name="CuadroTexto 69"/>
          <p:cNvSpPr txBox="1"/>
          <p:nvPr/>
        </p:nvSpPr>
        <p:spPr>
          <a:xfrm>
            <a:off x="11310865" y="22317673"/>
            <a:ext cx="258141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200" b="1" dirty="0">
                <a:solidFill>
                  <a:schemeClr val="accent5">
                    <a:lumMod val="75000"/>
                  </a:schemeClr>
                </a:solidFill>
              </a:rPr>
              <a:t>¿Cómo solucionarlo?</a:t>
            </a:r>
            <a:endParaRPr lang="es-CO" sz="3200" dirty="0"/>
          </a:p>
        </p:txBody>
      </p:sp>
      <p:sp>
        <p:nvSpPr>
          <p:cNvPr id="73" name="Rectángulo 72"/>
          <p:cNvSpPr/>
          <p:nvPr/>
        </p:nvSpPr>
        <p:spPr>
          <a:xfrm>
            <a:off x="19360844" y="22179432"/>
            <a:ext cx="3222931" cy="564187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5" name="Rectángulo 74"/>
          <p:cNvSpPr/>
          <p:nvPr/>
        </p:nvSpPr>
        <p:spPr>
          <a:xfrm>
            <a:off x="11069212" y="22298623"/>
            <a:ext cx="3153596" cy="655606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6" name="CuadroTexto 75"/>
          <p:cNvSpPr txBox="1"/>
          <p:nvPr/>
        </p:nvSpPr>
        <p:spPr>
          <a:xfrm>
            <a:off x="10859959" y="22142659"/>
            <a:ext cx="3565027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800" b="1" dirty="0">
                <a:solidFill>
                  <a:schemeClr val="accent5">
                    <a:lumMod val="75000"/>
                  </a:schemeClr>
                </a:solidFill>
              </a:rPr>
              <a:t>Version management</a:t>
            </a:r>
            <a:endParaRPr lang="en-US" sz="3800" dirty="0"/>
          </a:p>
        </p:txBody>
      </p:sp>
      <p:sp>
        <p:nvSpPr>
          <p:cNvPr id="77" name="CuadroTexto 76"/>
          <p:cNvSpPr txBox="1"/>
          <p:nvPr/>
        </p:nvSpPr>
        <p:spPr>
          <a:xfrm>
            <a:off x="19328802" y="22159665"/>
            <a:ext cx="3093617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800" b="1" dirty="0">
                <a:solidFill>
                  <a:schemeClr val="accent5">
                    <a:lumMod val="75000"/>
                  </a:schemeClr>
                </a:solidFill>
              </a:rPr>
              <a:t>Concurrent development</a:t>
            </a:r>
            <a:endParaRPr lang="en-US" sz="3800" dirty="0"/>
          </a:p>
        </p:txBody>
      </p:sp>
      <p:sp>
        <p:nvSpPr>
          <p:cNvPr id="62" name="CuadroTexto 61"/>
          <p:cNvSpPr txBox="1"/>
          <p:nvPr/>
        </p:nvSpPr>
        <p:spPr>
          <a:xfrm>
            <a:off x="13918613" y="4578257"/>
            <a:ext cx="790603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Build a collaborative IDE. The IDE must have features that reduce the </a:t>
            </a:r>
            <a:r>
              <a:rPr lang="en-US" sz="3200" i="1" dirty="0">
                <a:solidFill>
                  <a:schemeClr val="accent6">
                    <a:lumMod val="75000"/>
                  </a:schemeClr>
                </a:solidFill>
              </a:rPr>
              <a:t>Overhead </a:t>
            </a:r>
            <a:r>
              <a:rPr lang="en-US" sz="3200" dirty="0"/>
              <a:t>generated by workflow interruptions. The requirements of the IDE: </a:t>
            </a:r>
            <a:r>
              <a:rPr lang="en-US" sz="3200" b="1" dirty="0">
                <a:solidFill>
                  <a:schemeClr val="accent5">
                    <a:lumMod val="75000"/>
                  </a:schemeClr>
                </a:solidFill>
              </a:rPr>
              <a:t>contribution management</a:t>
            </a:r>
            <a:r>
              <a:rPr lang="en-US" sz="3200" b="1" dirty="0"/>
              <a:t>, </a:t>
            </a:r>
            <a:r>
              <a:rPr lang="en-US" sz="3200" b="1" dirty="0">
                <a:solidFill>
                  <a:schemeClr val="accent5">
                    <a:lumMod val="75000"/>
                  </a:schemeClr>
                </a:solidFill>
              </a:rPr>
              <a:t>version management</a:t>
            </a:r>
            <a:r>
              <a:rPr lang="en-US" sz="3200" b="1" dirty="0"/>
              <a:t> </a:t>
            </a:r>
            <a:r>
              <a:rPr lang="en-US" sz="3200" dirty="0"/>
              <a:t>and </a:t>
            </a:r>
            <a:r>
              <a:rPr lang="en-US" sz="3200" b="1" dirty="0">
                <a:solidFill>
                  <a:schemeClr val="accent5">
                    <a:lumMod val="75000"/>
                  </a:schemeClr>
                </a:solidFill>
              </a:rPr>
              <a:t>concurrent development</a:t>
            </a:r>
            <a:endParaRPr lang="en-US" sz="3200" dirty="0"/>
          </a:p>
        </p:txBody>
      </p:sp>
      <p:grpSp>
        <p:nvGrpSpPr>
          <p:cNvPr id="83" name="Grupo 82"/>
          <p:cNvGrpSpPr/>
          <p:nvPr/>
        </p:nvGrpSpPr>
        <p:grpSpPr>
          <a:xfrm>
            <a:off x="5408217" y="8564768"/>
            <a:ext cx="1477955" cy="1444475"/>
            <a:chOff x="4997009" y="8023375"/>
            <a:chExt cx="2265597" cy="2214275"/>
          </a:xfrm>
        </p:grpSpPr>
        <p:pic>
          <p:nvPicPr>
            <p:cNvPr id="82" name="Imagen 8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17994" y="8368608"/>
              <a:ext cx="1467147" cy="1467147"/>
            </a:xfrm>
            <a:prstGeom prst="rect">
              <a:avLst/>
            </a:prstGeom>
          </p:spPr>
        </p:pic>
        <p:sp>
          <p:nvSpPr>
            <p:cNvPr id="79" name="Y 78"/>
            <p:cNvSpPr/>
            <p:nvPr/>
          </p:nvSpPr>
          <p:spPr>
            <a:xfrm>
              <a:off x="4997009" y="8023375"/>
              <a:ext cx="2265597" cy="2214275"/>
            </a:xfrm>
            <a:prstGeom prst="flowChartSummingJunction">
              <a:avLst/>
            </a:prstGeom>
            <a:noFill/>
            <a:ln w="5715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</p:grpSp>
      <p:sp>
        <p:nvSpPr>
          <p:cNvPr id="84" name="Flecha derecha 83"/>
          <p:cNvSpPr/>
          <p:nvPr/>
        </p:nvSpPr>
        <p:spPr>
          <a:xfrm>
            <a:off x="4196173" y="8990457"/>
            <a:ext cx="1090202" cy="443942"/>
          </a:xfrm>
          <a:prstGeom prst="rightArrow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8" name="Flecha derecha 87"/>
          <p:cNvSpPr/>
          <p:nvPr/>
        </p:nvSpPr>
        <p:spPr>
          <a:xfrm rot="10800000">
            <a:off x="7204875" y="8964080"/>
            <a:ext cx="1090202" cy="443942"/>
          </a:xfrm>
          <a:prstGeom prst="rightArrow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9" name="CuadroTexto 88"/>
          <p:cNvSpPr txBox="1"/>
          <p:nvPr/>
        </p:nvSpPr>
        <p:spPr>
          <a:xfrm>
            <a:off x="17363389" y="10848295"/>
            <a:ext cx="41335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5400" b="1" dirty="0"/>
              <a:t>Collab</a:t>
            </a:r>
            <a:r>
              <a:rPr lang="es-MX" sz="5400" b="1" dirty="0">
                <a:solidFill>
                  <a:schemeClr val="accent5">
                    <a:lumMod val="75000"/>
                  </a:schemeClr>
                </a:solidFill>
              </a:rPr>
              <a:t>IDE</a:t>
            </a:r>
            <a:endParaRPr lang="es-CO" sz="5400" dirty="0"/>
          </a:p>
        </p:txBody>
      </p:sp>
      <p:pic>
        <p:nvPicPr>
          <p:cNvPr id="1032" name="Picture 8" descr="Image result for IDE cod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9827" y="4560470"/>
            <a:ext cx="2113140" cy="2113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CuadroTexto 91"/>
          <p:cNvSpPr txBox="1"/>
          <p:nvPr/>
        </p:nvSpPr>
        <p:spPr>
          <a:xfrm>
            <a:off x="13950500" y="7557909"/>
            <a:ext cx="790603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5">
                    <a:lumMod val="75000"/>
                  </a:schemeClr>
                </a:solidFill>
              </a:rPr>
              <a:t>Context oriented programming </a:t>
            </a:r>
            <a:r>
              <a:rPr lang="en-US" sz="3200" dirty="0"/>
              <a:t>provides elements that are necessary for implementing the requirements of the IDE, mainly because handling different contexts (developers and product versions) must be done. </a:t>
            </a:r>
          </a:p>
        </p:txBody>
      </p:sp>
      <p:pic>
        <p:nvPicPr>
          <p:cNvPr id="85" name="Imagen 8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3779" y="8039347"/>
            <a:ext cx="2697086" cy="2618925"/>
          </a:xfrm>
          <a:prstGeom prst="rect">
            <a:avLst/>
          </a:prstGeom>
        </p:spPr>
      </p:pic>
      <p:sp>
        <p:nvSpPr>
          <p:cNvPr id="86" name="CuadroTexto 85"/>
          <p:cNvSpPr txBox="1"/>
          <p:nvPr/>
        </p:nvSpPr>
        <p:spPr>
          <a:xfrm>
            <a:off x="22168894" y="7893753"/>
            <a:ext cx="1835005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>
                <a:solidFill>
                  <a:schemeClr val="accent3">
                    <a:lumMod val="75000"/>
                  </a:schemeClr>
                </a:solidFill>
              </a:rPr>
              <a:t>COP</a:t>
            </a:r>
            <a:endParaRPr lang="es-CO" b="1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87" name="Cerrar llave 86"/>
          <p:cNvSpPr/>
          <p:nvPr/>
        </p:nvSpPr>
        <p:spPr>
          <a:xfrm rot="5400000">
            <a:off x="22469804" y="5905276"/>
            <a:ext cx="1219200" cy="2526539"/>
          </a:xfrm>
          <a:prstGeom prst="rightBrace">
            <a:avLst/>
          </a:prstGeom>
          <a:ln w="762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9" name="CuadroTexto 98"/>
          <p:cNvSpPr txBox="1"/>
          <p:nvPr/>
        </p:nvSpPr>
        <p:spPr>
          <a:xfrm>
            <a:off x="3162536" y="24285704"/>
            <a:ext cx="501943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5">
                    <a:lumMod val="75000"/>
                  </a:schemeClr>
                </a:solidFill>
              </a:rPr>
              <a:t>Identifying authors of code fragments </a:t>
            </a:r>
            <a:r>
              <a:rPr lang="en-US" sz="3200" dirty="0"/>
              <a:t>and the possibility of toggling which ones are active help in conflict resolution. </a:t>
            </a:r>
          </a:p>
        </p:txBody>
      </p:sp>
      <p:sp>
        <p:nvSpPr>
          <p:cNvPr id="104" name="CuadroTexto 103"/>
          <p:cNvSpPr txBox="1"/>
          <p:nvPr/>
        </p:nvSpPr>
        <p:spPr>
          <a:xfrm>
            <a:off x="11540621" y="23804001"/>
            <a:ext cx="4932983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The time required for creating and switching between product versions is reduced. </a:t>
            </a:r>
            <a:r>
              <a:rPr lang="en-US" sz="3200" b="1" dirty="0">
                <a:solidFill>
                  <a:schemeClr val="accent5">
                    <a:lumMod val="75000"/>
                  </a:schemeClr>
                </a:solidFill>
              </a:rPr>
              <a:t>Every developer obtains a new product version </a:t>
            </a:r>
            <a:r>
              <a:rPr lang="en-US" sz="3200" dirty="0"/>
              <a:t>the moment it is created by any developer.</a:t>
            </a:r>
          </a:p>
        </p:txBody>
      </p:sp>
      <p:sp>
        <p:nvSpPr>
          <p:cNvPr id="105" name="CuadroTexto 104"/>
          <p:cNvSpPr txBox="1"/>
          <p:nvPr/>
        </p:nvSpPr>
        <p:spPr>
          <a:xfrm>
            <a:off x="19766850" y="23672028"/>
            <a:ext cx="5042099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Developers can </a:t>
            </a:r>
            <a:r>
              <a:rPr lang="en-US" sz="3200" b="1" dirty="0">
                <a:solidFill>
                  <a:schemeClr val="accent5">
                    <a:lumMod val="75000"/>
                  </a:schemeClr>
                </a:solidFill>
              </a:rPr>
              <a:t>view in real time all the changes made in the IDE</a:t>
            </a:r>
            <a:r>
              <a:rPr lang="en-US" sz="3200" b="1" dirty="0"/>
              <a:t> </a:t>
            </a:r>
            <a:r>
              <a:rPr lang="en-US" sz="3200" dirty="0"/>
              <a:t>(Product versions and code). This feature eliminates the need of constantly obtaining changes made by other developers.</a:t>
            </a:r>
          </a:p>
        </p:txBody>
      </p:sp>
      <p:sp>
        <p:nvSpPr>
          <p:cNvPr id="107" name="CuadroTexto 106"/>
          <p:cNvSpPr txBox="1"/>
          <p:nvPr/>
        </p:nvSpPr>
        <p:spPr>
          <a:xfrm>
            <a:off x="11098759" y="28007334"/>
            <a:ext cx="308742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4400" b="1" dirty="0" err="1">
                <a:solidFill>
                  <a:schemeClr val="accent5">
                    <a:lumMod val="75000"/>
                  </a:schemeClr>
                </a:solidFill>
              </a:rPr>
              <a:t>Validation</a:t>
            </a:r>
            <a:endParaRPr lang="es-CO" sz="4400" dirty="0"/>
          </a:p>
        </p:txBody>
      </p:sp>
      <p:sp>
        <p:nvSpPr>
          <p:cNvPr id="100" name="CuadroTexto 99"/>
          <p:cNvSpPr txBox="1"/>
          <p:nvPr/>
        </p:nvSpPr>
        <p:spPr>
          <a:xfrm>
            <a:off x="1354077" y="29262673"/>
            <a:ext cx="60211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200" b="1" dirty="0">
                <a:solidFill>
                  <a:schemeClr val="accent6">
                    <a:lumMod val="75000"/>
                  </a:schemeClr>
                </a:solidFill>
              </a:rPr>
              <a:t>2</a:t>
            </a:r>
            <a:r>
              <a:rPr lang="es-MX" sz="3200" b="1" dirty="0"/>
              <a:t> </a:t>
            </a:r>
            <a:r>
              <a:rPr lang="es-MX" sz="3200" b="1" dirty="0" err="1"/>
              <a:t>Experiments</a:t>
            </a:r>
            <a:endParaRPr lang="es-CO" sz="3200" b="1" dirty="0"/>
          </a:p>
        </p:txBody>
      </p:sp>
      <p:pic>
        <p:nvPicPr>
          <p:cNvPr id="1034" name="Picture 10" descr="Image result for eclipse ide logo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4074" y="30055090"/>
            <a:ext cx="2774393" cy="699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Image result for git logo transparent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4018" y="30095530"/>
            <a:ext cx="1490976" cy="668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" name="CuadroTexto 101"/>
          <p:cNvSpPr txBox="1"/>
          <p:nvPr/>
        </p:nvSpPr>
        <p:spPr>
          <a:xfrm>
            <a:off x="3942528" y="29820841"/>
            <a:ext cx="639705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chemeClr val="accent5">
                    <a:lumMod val="75000"/>
                  </a:schemeClr>
                </a:solidFill>
              </a:rPr>
              <a:t>+</a:t>
            </a:r>
            <a:endParaRPr lang="es-CO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1038" name="Picture 14" descr="Image result for sublime text logo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048" y="32529316"/>
            <a:ext cx="2885055" cy="1019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7" name="CuadroTexto 116"/>
          <p:cNvSpPr txBox="1"/>
          <p:nvPr/>
        </p:nvSpPr>
        <p:spPr>
          <a:xfrm>
            <a:off x="3942527" y="32317505"/>
            <a:ext cx="639705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chemeClr val="accent5">
                    <a:lumMod val="75000"/>
                  </a:schemeClr>
                </a:solidFill>
              </a:rPr>
              <a:t>+</a:t>
            </a:r>
            <a:endParaRPr lang="es-CO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119" name="Picture 12" descr="Image result for git logo transparent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3914" y="32622066"/>
            <a:ext cx="1490976" cy="668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" name="Elipse 102"/>
          <p:cNvSpPr/>
          <p:nvPr/>
        </p:nvSpPr>
        <p:spPr>
          <a:xfrm>
            <a:off x="679942" y="30174278"/>
            <a:ext cx="201409" cy="249064"/>
          </a:xfrm>
          <a:prstGeom prst="ellipse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21" name="Elipse 120"/>
          <p:cNvSpPr/>
          <p:nvPr/>
        </p:nvSpPr>
        <p:spPr>
          <a:xfrm>
            <a:off x="687655" y="32913140"/>
            <a:ext cx="201409" cy="249064"/>
          </a:xfrm>
          <a:prstGeom prst="ellipse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23" name="CuadroTexto 122"/>
          <p:cNvSpPr txBox="1"/>
          <p:nvPr/>
        </p:nvSpPr>
        <p:spPr>
          <a:xfrm>
            <a:off x="6574542" y="29820841"/>
            <a:ext cx="1135644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>
                <a:solidFill>
                  <a:schemeClr val="accent5">
                    <a:lumMod val="75000"/>
                  </a:schemeClr>
                </a:solidFill>
              </a:rPr>
              <a:t>VS</a:t>
            </a:r>
            <a:endParaRPr lang="es-CO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24" name="CuadroTexto 123"/>
          <p:cNvSpPr txBox="1"/>
          <p:nvPr/>
        </p:nvSpPr>
        <p:spPr>
          <a:xfrm>
            <a:off x="6485526" y="32369337"/>
            <a:ext cx="1135644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>
                <a:solidFill>
                  <a:schemeClr val="accent5">
                    <a:lumMod val="75000"/>
                  </a:schemeClr>
                </a:solidFill>
              </a:rPr>
              <a:t>VS</a:t>
            </a:r>
            <a:endParaRPr lang="es-CO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25" name="CuadroTexto 124"/>
          <p:cNvSpPr txBox="1"/>
          <p:nvPr/>
        </p:nvSpPr>
        <p:spPr>
          <a:xfrm>
            <a:off x="7793072" y="30055090"/>
            <a:ext cx="26515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4800" b="1" dirty="0"/>
              <a:t>Collab</a:t>
            </a:r>
            <a:r>
              <a:rPr lang="es-MX" sz="4800" b="1" dirty="0">
                <a:solidFill>
                  <a:schemeClr val="accent5">
                    <a:lumMod val="75000"/>
                  </a:schemeClr>
                </a:solidFill>
              </a:rPr>
              <a:t>IDE</a:t>
            </a:r>
            <a:endParaRPr lang="es-CO" sz="4800" dirty="0"/>
          </a:p>
        </p:txBody>
      </p:sp>
      <p:sp>
        <p:nvSpPr>
          <p:cNvPr id="126" name="CuadroTexto 125"/>
          <p:cNvSpPr txBox="1"/>
          <p:nvPr/>
        </p:nvSpPr>
        <p:spPr>
          <a:xfrm>
            <a:off x="7768056" y="32477900"/>
            <a:ext cx="26515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4800" b="1" dirty="0"/>
              <a:t>Collab</a:t>
            </a:r>
            <a:r>
              <a:rPr lang="es-MX" sz="4800" b="1" dirty="0">
                <a:solidFill>
                  <a:schemeClr val="accent5">
                    <a:lumMod val="75000"/>
                  </a:schemeClr>
                </a:solidFill>
              </a:rPr>
              <a:t>IDE</a:t>
            </a:r>
            <a:endParaRPr lang="es-CO" sz="4800" dirty="0"/>
          </a:p>
        </p:txBody>
      </p:sp>
      <p:sp>
        <p:nvSpPr>
          <p:cNvPr id="109" name="CuadroTexto 108"/>
          <p:cNvSpPr txBox="1"/>
          <p:nvPr/>
        </p:nvSpPr>
        <p:spPr>
          <a:xfrm>
            <a:off x="10707809" y="29784510"/>
            <a:ext cx="281339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Product variants development</a:t>
            </a:r>
          </a:p>
        </p:txBody>
      </p:sp>
      <p:sp>
        <p:nvSpPr>
          <p:cNvPr id="128" name="CuadroTexto 127"/>
          <p:cNvSpPr txBox="1"/>
          <p:nvPr/>
        </p:nvSpPr>
        <p:spPr>
          <a:xfrm>
            <a:off x="10610256" y="32190497"/>
            <a:ext cx="293180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Collaborative product development</a:t>
            </a:r>
          </a:p>
        </p:txBody>
      </p:sp>
      <p:sp>
        <p:nvSpPr>
          <p:cNvPr id="127" name="Rectángulo 126"/>
          <p:cNvSpPr/>
          <p:nvPr/>
        </p:nvSpPr>
        <p:spPr>
          <a:xfrm>
            <a:off x="15229421" y="28855451"/>
            <a:ext cx="171399" cy="17177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41" name="Rectángulo 140"/>
          <p:cNvSpPr/>
          <p:nvPr/>
        </p:nvSpPr>
        <p:spPr>
          <a:xfrm>
            <a:off x="17549642" y="28849275"/>
            <a:ext cx="171399" cy="17177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024" name="CuadroTexto 1023"/>
          <p:cNvSpPr txBox="1"/>
          <p:nvPr/>
        </p:nvSpPr>
        <p:spPr>
          <a:xfrm>
            <a:off x="15460098" y="28648952"/>
            <a:ext cx="19035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200" dirty="0"/>
              <a:t>CollabIDE</a:t>
            </a:r>
            <a:endParaRPr lang="es-CO" sz="3200" dirty="0"/>
          </a:p>
        </p:txBody>
      </p:sp>
      <p:sp>
        <p:nvSpPr>
          <p:cNvPr id="143" name="CuadroTexto 142"/>
          <p:cNvSpPr txBox="1"/>
          <p:nvPr/>
        </p:nvSpPr>
        <p:spPr>
          <a:xfrm>
            <a:off x="17780318" y="28642776"/>
            <a:ext cx="22460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Another</a:t>
            </a:r>
            <a:r>
              <a:rPr lang="es-MX" sz="3200" dirty="0"/>
              <a:t> IDE</a:t>
            </a:r>
            <a:endParaRPr lang="es-CO" sz="3200" dirty="0"/>
          </a:p>
        </p:txBody>
      </p:sp>
      <p:sp>
        <p:nvSpPr>
          <p:cNvPr id="1025" name="CuadroTexto 1024"/>
          <p:cNvSpPr txBox="1"/>
          <p:nvPr/>
        </p:nvSpPr>
        <p:spPr>
          <a:xfrm>
            <a:off x="19928388" y="30028274"/>
            <a:ext cx="503604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The graphs show the time spent in version control for each experiment. In both cases the </a:t>
            </a:r>
            <a:r>
              <a:rPr lang="en-US" sz="3200" i="1" dirty="0">
                <a:solidFill>
                  <a:schemeClr val="accent6">
                    <a:lumMod val="75000"/>
                  </a:schemeClr>
                </a:solidFill>
              </a:rPr>
              <a:t>Overhead </a:t>
            </a:r>
            <a:r>
              <a:rPr lang="en-US" sz="3200" dirty="0"/>
              <a:t>was reduced when using </a:t>
            </a:r>
            <a:r>
              <a:rPr lang="en-US" sz="3200" dirty="0" err="1"/>
              <a:t>CollabIDE</a:t>
            </a:r>
            <a:r>
              <a:rPr lang="en-US" sz="3200" dirty="0"/>
              <a:t>.</a:t>
            </a:r>
          </a:p>
        </p:txBody>
      </p:sp>
      <p:sp>
        <p:nvSpPr>
          <p:cNvPr id="64" name="Rectángulo 63"/>
          <p:cNvSpPr/>
          <p:nvPr/>
        </p:nvSpPr>
        <p:spPr>
          <a:xfrm>
            <a:off x="526781" y="3043561"/>
            <a:ext cx="3669392" cy="99149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4400" b="1" dirty="0">
                <a:solidFill>
                  <a:schemeClr val="accent5">
                    <a:lumMod val="75000"/>
                  </a:schemeClr>
                </a:solidFill>
              </a:rPr>
              <a:t>PROBLEM</a:t>
            </a:r>
            <a:endParaRPr lang="es-CO" sz="44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78" name="Rectángulo 18"/>
          <p:cNvSpPr/>
          <p:nvPr/>
        </p:nvSpPr>
        <p:spPr>
          <a:xfrm>
            <a:off x="5709757" y="27464137"/>
            <a:ext cx="5383814" cy="75324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0" name="Rectángulo 18"/>
          <p:cNvSpPr/>
          <p:nvPr/>
        </p:nvSpPr>
        <p:spPr>
          <a:xfrm>
            <a:off x="14182227" y="27462245"/>
            <a:ext cx="5383814" cy="75324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0" name="Flecha derecha 83"/>
          <p:cNvSpPr/>
          <p:nvPr/>
        </p:nvSpPr>
        <p:spPr>
          <a:xfrm>
            <a:off x="13521208" y="30378348"/>
            <a:ext cx="1090202" cy="443942"/>
          </a:xfrm>
          <a:prstGeom prst="rightArrow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1" name="Flecha derecha 83"/>
          <p:cNvSpPr/>
          <p:nvPr/>
        </p:nvSpPr>
        <p:spPr>
          <a:xfrm>
            <a:off x="13542057" y="32759483"/>
            <a:ext cx="1090202" cy="443942"/>
          </a:xfrm>
          <a:prstGeom prst="rightArrow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0" name="Picture 9" descr="A picture containing thing, object, clock&#10;&#10;Description generated with very high confidenc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394" y="24244979"/>
            <a:ext cx="2143125" cy="2619375"/>
          </a:xfrm>
          <a:prstGeom prst="rect">
            <a:avLst/>
          </a:prstGeom>
          <a:effectLst/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9722" y="24207451"/>
            <a:ext cx="2143125" cy="2619375"/>
          </a:xfrm>
          <a:prstGeom prst="rect">
            <a:avLst/>
          </a:prstGeom>
          <a:effectLst/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3320" y="24203667"/>
            <a:ext cx="2143125" cy="2619375"/>
          </a:xfrm>
          <a:prstGeom prst="rect">
            <a:avLst/>
          </a:prstGeom>
          <a:effectLst/>
        </p:spPr>
      </p:pic>
      <p:sp>
        <p:nvSpPr>
          <p:cNvPr id="33" name="Rectangle 32"/>
          <p:cNvSpPr/>
          <p:nvPr/>
        </p:nvSpPr>
        <p:spPr>
          <a:xfrm>
            <a:off x="5206276" y="12465294"/>
            <a:ext cx="14859000" cy="8933688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 descr="A picture containing screenshot&#10;&#10;Description generated with very high confidenc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356" y="12604447"/>
            <a:ext cx="14556231" cy="866896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42967" y="34994850"/>
            <a:ext cx="945883" cy="945883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16822574" y="34928284"/>
            <a:ext cx="7181325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000" dirty="0">
                <a:solidFill>
                  <a:schemeClr val="bg1"/>
                </a:solidFill>
              </a:rPr>
              <a:t>About the author</a:t>
            </a:r>
          </a:p>
          <a:p>
            <a:pPr algn="r"/>
            <a:r>
              <a:rPr lang="en-US" sz="2200" dirty="0">
                <a:solidFill>
                  <a:schemeClr val="bg1"/>
                </a:solidFill>
              </a:rPr>
              <a:t>https://sbeltran10.github.io/SantiagoBeltranHomePage</a:t>
            </a:r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81001" y="34998901"/>
            <a:ext cx="941832" cy="941832"/>
          </a:xfrm>
          <a:prstGeom prst="rect">
            <a:avLst/>
          </a:prstGeom>
        </p:spPr>
      </p:pic>
      <p:sp>
        <p:nvSpPr>
          <p:cNvPr id="110" name="TextBox 109"/>
          <p:cNvSpPr txBox="1"/>
          <p:nvPr/>
        </p:nvSpPr>
        <p:spPr>
          <a:xfrm>
            <a:off x="10803733" y="34926227"/>
            <a:ext cx="53058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3000" dirty="0">
                <a:solidFill>
                  <a:schemeClr val="bg1"/>
                </a:solidFill>
              </a:rPr>
              <a:t>View </a:t>
            </a:r>
            <a:r>
              <a:rPr lang="es-CO" sz="3000" dirty="0" err="1">
                <a:solidFill>
                  <a:schemeClr val="bg1"/>
                </a:solidFill>
              </a:rPr>
              <a:t>it</a:t>
            </a:r>
            <a:r>
              <a:rPr lang="es-CO" sz="3000" dirty="0">
                <a:solidFill>
                  <a:schemeClr val="bg1"/>
                </a:solidFill>
              </a:rPr>
              <a:t> </a:t>
            </a:r>
            <a:r>
              <a:rPr lang="es-CO" sz="3000" dirty="0" err="1">
                <a:solidFill>
                  <a:schemeClr val="bg1"/>
                </a:solidFill>
              </a:rPr>
              <a:t>on</a:t>
            </a:r>
            <a:r>
              <a:rPr lang="es-CO" sz="3000" dirty="0">
                <a:solidFill>
                  <a:schemeClr val="bg1"/>
                </a:solidFill>
              </a:rPr>
              <a:t> </a:t>
            </a:r>
            <a:r>
              <a:rPr lang="es-CO" sz="3000" dirty="0" err="1">
                <a:solidFill>
                  <a:schemeClr val="bg1"/>
                </a:solidFill>
              </a:rPr>
              <a:t>Github</a:t>
            </a:r>
            <a:endParaRPr lang="es-CO" sz="3000" dirty="0">
              <a:solidFill>
                <a:schemeClr val="bg1"/>
              </a:solidFill>
            </a:endParaRPr>
          </a:p>
          <a:p>
            <a:pPr algn="r"/>
            <a:r>
              <a:rPr lang="es-CO" sz="2200" dirty="0">
                <a:solidFill>
                  <a:schemeClr val="bg1"/>
                </a:solidFill>
              </a:rPr>
              <a:t>https://github.com/sbeltran10/collabIDE</a:t>
            </a:r>
          </a:p>
        </p:txBody>
      </p:sp>
      <p:sp>
        <p:nvSpPr>
          <p:cNvPr id="93" name="CuadroTexto 108"/>
          <p:cNvSpPr txBox="1"/>
          <p:nvPr/>
        </p:nvSpPr>
        <p:spPr>
          <a:xfrm>
            <a:off x="2228488" y="30928404"/>
            <a:ext cx="67776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4 developers</a:t>
            </a:r>
          </a:p>
        </p:txBody>
      </p:sp>
      <p:sp>
        <p:nvSpPr>
          <p:cNvPr id="94" name="CuadroTexto 108"/>
          <p:cNvSpPr txBox="1"/>
          <p:nvPr/>
        </p:nvSpPr>
        <p:spPr>
          <a:xfrm>
            <a:off x="2160358" y="33542209"/>
            <a:ext cx="67776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3 groups – 2 developers per group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A0B5670-C2A9-4666-B210-CB0D87764B24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5080478" y="31886439"/>
            <a:ext cx="4566300" cy="2377646"/>
          </a:xfrm>
          <a:prstGeom prst="rect">
            <a:avLst/>
          </a:prstGeom>
          <a:ln w="38100">
            <a:solidFill>
              <a:schemeClr val="bg1">
                <a:lumMod val="85000"/>
              </a:schemeClr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6159B50-CE4F-456C-BABC-CFBB43D566C9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5080239" y="29377559"/>
            <a:ext cx="4566300" cy="2377646"/>
          </a:xfrm>
          <a:prstGeom prst="rect">
            <a:avLst/>
          </a:prstGeom>
          <a:ln w="38100">
            <a:solidFill>
              <a:schemeClr val="bg1">
                <a:lumMod val="75000"/>
              </a:schemeClr>
            </a:solidFill>
          </a:ln>
        </p:spPr>
      </p:pic>
      <p:sp>
        <p:nvSpPr>
          <p:cNvPr id="95" name="Rectángulo 7">
            <a:extLst>
              <a:ext uri="{FF2B5EF4-FFF2-40B4-BE49-F238E27FC236}">
                <a16:creationId xmlns:a16="http://schemas.microsoft.com/office/drawing/2014/main" id="{D9CF2D00-F58E-481C-8B2B-DD152BE13CD3}"/>
              </a:ext>
            </a:extLst>
          </p:cNvPr>
          <p:cNvSpPr/>
          <p:nvPr/>
        </p:nvSpPr>
        <p:spPr>
          <a:xfrm>
            <a:off x="18564225" y="168576"/>
            <a:ext cx="6638925" cy="595091"/>
          </a:xfrm>
          <a:prstGeom prst="rect">
            <a:avLst/>
          </a:prstGeom>
          <a:solidFill>
            <a:srgbClr val="24AA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6" name="Rectángulo 7">
            <a:extLst>
              <a:ext uri="{FF2B5EF4-FFF2-40B4-BE49-F238E27FC236}">
                <a16:creationId xmlns:a16="http://schemas.microsoft.com/office/drawing/2014/main" id="{57E257B2-F59D-41A8-A3CD-02E4FA8EF42E}"/>
              </a:ext>
            </a:extLst>
          </p:cNvPr>
          <p:cNvSpPr/>
          <p:nvPr/>
        </p:nvSpPr>
        <p:spPr>
          <a:xfrm>
            <a:off x="18564225" y="1066193"/>
            <a:ext cx="6400203" cy="1216920"/>
          </a:xfrm>
          <a:prstGeom prst="rect">
            <a:avLst/>
          </a:prstGeom>
          <a:solidFill>
            <a:srgbClr val="24AA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7" name="CuadroTexto 8">
            <a:extLst>
              <a:ext uri="{FF2B5EF4-FFF2-40B4-BE49-F238E27FC236}">
                <a16:creationId xmlns:a16="http://schemas.microsoft.com/office/drawing/2014/main" id="{8994590B-3408-4B6A-9889-62A7BD417A12}"/>
              </a:ext>
            </a:extLst>
          </p:cNvPr>
          <p:cNvSpPr txBox="1"/>
          <p:nvPr/>
        </p:nvSpPr>
        <p:spPr>
          <a:xfrm>
            <a:off x="19810000" y="82877"/>
            <a:ext cx="4998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dirty="0">
                <a:solidFill>
                  <a:schemeClr val="bg1"/>
                </a:solidFill>
              </a:rPr>
              <a:t>Faculty of Engineering</a:t>
            </a:r>
            <a:endParaRPr lang="en-US" sz="360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98" name="CuadroTexto 8">
            <a:extLst>
              <a:ext uri="{FF2B5EF4-FFF2-40B4-BE49-F238E27FC236}">
                <a16:creationId xmlns:a16="http://schemas.microsoft.com/office/drawing/2014/main" id="{F0494270-1338-4ED6-9C59-9BD36879A0D6}"/>
              </a:ext>
            </a:extLst>
          </p:cNvPr>
          <p:cNvSpPr txBox="1"/>
          <p:nvPr/>
        </p:nvSpPr>
        <p:spPr>
          <a:xfrm>
            <a:off x="18521188" y="828171"/>
            <a:ext cx="628776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dirty="0">
                <a:solidFill>
                  <a:schemeClr val="bg1"/>
                </a:solidFill>
              </a:rPr>
              <a:t>Systems and Computing Engineering Department</a:t>
            </a:r>
            <a:endParaRPr lang="en-US" sz="4000"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2366835"/>
      </p:ext>
    </p:extLst>
  </p:cSld>
  <p:clrMapOvr>
    <a:masterClrMapping/>
  </p:clrMapOvr>
</p:sld>
</file>

<file path=ppt/theme/theme1.xml><?xml version="1.0" encoding="utf-8"?>
<a:theme xmlns:a="http://schemas.openxmlformats.org/drawingml/2006/main" name="FormatoPoster_ISI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stersInvestigacion" id="{D959789F-7C6C-C840-A820-9D76BA96E514}" vid="{DE1612A0-BF95-BF4E-B9AF-E78A0732F9A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FormatoPoster_ISIS_v2</Template>
  <TotalTime>995</TotalTime>
  <Words>318</Words>
  <Application>Microsoft Office PowerPoint</Application>
  <PresentationFormat>Custom</PresentationFormat>
  <Paragraphs>40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4" baseType="lpstr">
      <vt:lpstr>Arial</vt:lpstr>
      <vt:lpstr>Calibri</vt:lpstr>
      <vt:lpstr>FormatoPoster_ISIS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Santiago Beltran Caicedo</dc:creator>
  <cp:lastModifiedBy>Santiago Beltran Caicedo</cp:lastModifiedBy>
  <cp:revision>80</cp:revision>
  <dcterms:created xsi:type="dcterms:W3CDTF">2017-05-16T04:00:31Z</dcterms:created>
  <dcterms:modified xsi:type="dcterms:W3CDTF">2017-06-29T20:26:35Z</dcterms:modified>
</cp:coreProperties>
</file>